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5" r:id="rId1"/>
    <p:sldMasterId id="2147483676" r:id="rId2"/>
  </p:sldMasterIdLst>
  <p:notesMasterIdLst>
    <p:notesMasterId r:id="rId17"/>
  </p:notesMasterIdLst>
  <p:sldIdLst>
    <p:sldId id="256" r:id="rId3"/>
    <p:sldId id="257" r:id="rId4"/>
    <p:sldId id="278" r:id="rId5"/>
    <p:sldId id="280" r:id="rId6"/>
    <p:sldId id="283" r:id="rId7"/>
    <p:sldId id="284" r:id="rId8"/>
    <p:sldId id="285" r:id="rId9"/>
    <p:sldId id="281" r:id="rId10"/>
    <p:sldId id="282" r:id="rId11"/>
    <p:sldId id="286" r:id="rId12"/>
    <p:sldId id="287" r:id="rId13"/>
    <p:sldId id="288" r:id="rId14"/>
    <p:sldId id="264" r:id="rId15"/>
    <p:sldId id="289"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nneth lee zhen kang 12345." initials="klzk1" lastIdx="1" clrIdx="0">
    <p:extLst>
      <p:ext uri="{19B8F6BF-5375-455C-9EA6-DF929625EA0E}">
        <p15:presenceInfo xmlns:p15="http://schemas.microsoft.com/office/powerpoint/2012/main" userId="S-1-5-21-2831574998-4052311830-2258379618-123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898" autoAdjust="0"/>
    <p:restoredTop sz="93971" autoAdjust="0"/>
  </p:normalViewPr>
  <p:slideViewPr>
    <p:cSldViewPr snapToGrid="0">
      <p:cViewPr varScale="1">
        <p:scale>
          <a:sx n="106" d="100"/>
          <a:sy n="106" d="100"/>
        </p:scale>
        <p:origin x="782" y="67"/>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92598699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
        <p:nvSpPr>
          <p:cNvPr id="186" name="Shape 1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97486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
        <p:nvSpPr>
          <p:cNvPr id="192" name="Shape 192"/>
          <p:cNvSpPr>
            <a:spLocks noGrp="1" noRot="1" noChangeAspect="1"/>
          </p:cNvSpPr>
          <p:nvPr>
            <p:ph type="sldImg" idx="2"/>
          </p:nvPr>
        </p:nvSpPr>
        <p:spPr>
          <a:xfrm>
            <a:off x="1143225" y="685800"/>
            <a:ext cx="45723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61734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モデル修正はどう設計すれば正しくて全ての機能がちゃんと動けるのか分からないので、今日はこれについては発表しません</a:t>
            </a:r>
            <a:endParaRPr kumimoji="1" lang="ja-JP" altLang="en-US" dirty="0"/>
          </a:p>
        </p:txBody>
      </p:sp>
    </p:spTree>
    <p:extLst>
      <p:ext uri="{BB962C8B-B14F-4D97-AF65-F5344CB8AC3E}">
        <p14:creationId xmlns:p14="http://schemas.microsoft.com/office/powerpoint/2010/main" val="1893374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158750" indent="0">
              <a:buNone/>
            </a:pPr>
            <a:r>
              <a:rPr lang="en-US" altLang="ja-JP" sz="1100" b="1" i="0" u="none" strike="noStrike" cap="none" dirty="0" smtClean="0">
                <a:solidFill>
                  <a:srgbClr val="000000"/>
                </a:solidFill>
                <a:effectLst/>
                <a:latin typeface="Arial"/>
                <a:ea typeface="Arial"/>
                <a:cs typeface="Arial"/>
                <a:sym typeface="Arial"/>
              </a:rPr>
              <a:t>1</a:t>
            </a:r>
            <a:r>
              <a:rPr lang="ja-JP" altLang="en-US" sz="1100" b="1" i="0" u="none" strike="noStrike" cap="none" dirty="0" err="1" smtClean="0">
                <a:solidFill>
                  <a:srgbClr val="000000"/>
                </a:solidFill>
                <a:effectLst/>
                <a:latin typeface="Arial"/>
                <a:ea typeface="Arial"/>
                <a:cs typeface="Arial"/>
                <a:sym typeface="Arial"/>
              </a:rPr>
              <a:t>．</a:t>
            </a:r>
            <a:r>
              <a:rPr lang="ja-JP" altLang="en-US" sz="1100" b="1" i="0" u="none" strike="noStrike" cap="none" dirty="0" smtClean="0">
                <a:solidFill>
                  <a:srgbClr val="000000"/>
                </a:solidFill>
                <a:effectLst/>
                <a:latin typeface="Arial"/>
                <a:ea typeface="Arial"/>
                <a:cs typeface="Arial"/>
                <a:sym typeface="Arial"/>
              </a:rPr>
              <a:t>電子政府推奨の暗号化技術を採用</a:t>
            </a:r>
          </a:p>
          <a:p>
            <a:pPr marL="158750" indent="0">
              <a:buNone/>
            </a:pPr>
            <a:r>
              <a:rPr lang="ja-JP" altLang="en-US" sz="1100" b="0" i="0" u="none" strike="noStrike" cap="none" dirty="0" smtClean="0">
                <a:solidFill>
                  <a:srgbClr val="000000"/>
                </a:solidFill>
                <a:effectLst/>
                <a:latin typeface="Arial"/>
                <a:ea typeface="Arial"/>
                <a:cs typeface="Arial"/>
                <a:sym typeface="Arial"/>
              </a:rPr>
              <a:t>通信セキュリティとして</a:t>
            </a:r>
            <a:r>
              <a:rPr lang="en-US" altLang="ja-JP" sz="1100" b="0" i="0" u="none" strike="noStrike" cap="none" dirty="0" smtClean="0">
                <a:solidFill>
                  <a:srgbClr val="000000"/>
                </a:solidFill>
                <a:effectLst/>
                <a:latin typeface="Arial"/>
                <a:ea typeface="Arial"/>
                <a:cs typeface="Arial"/>
                <a:sym typeface="Arial"/>
              </a:rPr>
              <a:t>RSA2048</a:t>
            </a:r>
            <a:r>
              <a:rPr lang="ja-JP" altLang="en-US" sz="1100" b="0" i="0" u="none" strike="noStrike" cap="none" dirty="0" err="1" smtClean="0">
                <a:solidFill>
                  <a:srgbClr val="000000"/>
                </a:solidFill>
                <a:effectLst/>
                <a:latin typeface="Arial"/>
                <a:ea typeface="Arial"/>
                <a:cs typeface="Arial"/>
                <a:sym typeface="Arial"/>
              </a:rPr>
              <a:t>、</a:t>
            </a:r>
            <a:r>
              <a:rPr lang="ja-JP" altLang="en-US" sz="1100" b="0" i="0" u="none" strike="noStrike" cap="none" dirty="0" smtClean="0">
                <a:solidFill>
                  <a:srgbClr val="000000"/>
                </a:solidFill>
                <a:effectLst/>
                <a:latin typeface="Arial"/>
                <a:ea typeface="Arial"/>
                <a:cs typeface="Arial"/>
                <a:sym typeface="Arial"/>
              </a:rPr>
              <a:t>および暗号化アルゴリズムとして</a:t>
            </a:r>
            <a:r>
              <a:rPr lang="en-US" altLang="ja-JP" sz="1100" b="0" i="0" u="none" strike="noStrike" cap="none" dirty="0" smtClean="0">
                <a:solidFill>
                  <a:srgbClr val="000000"/>
                </a:solidFill>
                <a:effectLst/>
                <a:latin typeface="Arial"/>
                <a:ea typeface="Arial"/>
                <a:cs typeface="Arial"/>
                <a:sym typeface="Arial"/>
              </a:rPr>
              <a:t>AES 256bit</a:t>
            </a:r>
            <a:r>
              <a:rPr lang="ja-JP" altLang="en-US" sz="1100" b="0" i="0" u="none" strike="noStrike" cap="none" dirty="0" smtClean="0">
                <a:solidFill>
                  <a:srgbClr val="000000"/>
                </a:solidFill>
                <a:effectLst/>
                <a:latin typeface="Arial"/>
                <a:ea typeface="Arial"/>
                <a:cs typeface="Arial"/>
                <a:sym typeface="Arial"/>
              </a:rPr>
              <a:t>形式を採用。高度な暗号化技術により、安全にファイルのやり取りを行うことが可能です。</a:t>
            </a:r>
            <a:br>
              <a:rPr lang="ja-JP" altLang="en-US" sz="1100" b="0" i="0" u="none" strike="noStrike" cap="none" dirty="0" smtClean="0">
                <a:solidFill>
                  <a:srgbClr val="000000"/>
                </a:solidFill>
                <a:effectLst/>
                <a:latin typeface="Arial"/>
                <a:ea typeface="Arial"/>
                <a:cs typeface="Arial"/>
                <a:sym typeface="Arial"/>
              </a:rPr>
            </a:br>
            <a:r>
              <a:rPr lang="ja-JP" altLang="en-US" sz="1100" b="0" i="0" u="none" strike="noStrike" cap="none" dirty="0" smtClean="0">
                <a:solidFill>
                  <a:srgbClr val="000000"/>
                </a:solidFill>
                <a:effectLst/>
                <a:latin typeface="Arial"/>
                <a:ea typeface="Arial"/>
                <a:cs typeface="Arial"/>
                <a:sym typeface="Arial"/>
              </a:rPr>
              <a:t>また、ファイルを暗号化するだけでなく、操作制限・アクセス制限によって、情報漏洩を防ぎます。</a:t>
            </a:r>
          </a:p>
          <a:p>
            <a:pPr marL="158750" indent="0">
              <a:buNone/>
            </a:pPr>
            <a:r>
              <a:rPr lang="en-US" altLang="ja-JP" sz="1100" b="1" i="0" u="none" strike="noStrike" cap="none" dirty="0" smtClean="0">
                <a:solidFill>
                  <a:srgbClr val="000000"/>
                </a:solidFill>
                <a:effectLst/>
                <a:latin typeface="Arial"/>
                <a:ea typeface="Arial"/>
                <a:cs typeface="Arial"/>
                <a:sym typeface="Arial"/>
              </a:rPr>
              <a:t>2</a:t>
            </a:r>
            <a:r>
              <a:rPr lang="ja-JP" altLang="en-US" sz="1100" b="1" i="0" u="none" strike="noStrike" cap="none" dirty="0" err="1" smtClean="0">
                <a:solidFill>
                  <a:srgbClr val="000000"/>
                </a:solidFill>
                <a:effectLst/>
                <a:latin typeface="Arial"/>
                <a:ea typeface="Arial"/>
                <a:cs typeface="Arial"/>
                <a:sym typeface="Arial"/>
              </a:rPr>
              <a:t>．</a:t>
            </a:r>
            <a:r>
              <a:rPr lang="ja-JP" altLang="en-US" sz="1100" b="1" i="0" u="none" strike="noStrike" cap="none" dirty="0" smtClean="0">
                <a:solidFill>
                  <a:srgbClr val="000000"/>
                </a:solidFill>
                <a:effectLst/>
                <a:latin typeface="Arial"/>
                <a:ea typeface="Arial"/>
                <a:cs typeface="Arial"/>
                <a:sym typeface="Arial"/>
              </a:rPr>
              <a:t>独自の電子証明書を用いた端末認証</a:t>
            </a:r>
          </a:p>
          <a:p>
            <a:pPr marL="158750" indent="0">
              <a:buNone/>
            </a:pPr>
            <a:r>
              <a:rPr lang="ja-JP" altLang="en-US" sz="1100" b="0" i="0" u="none" strike="noStrike" cap="none" dirty="0" smtClean="0">
                <a:solidFill>
                  <a:srgbClr val="000000"/>
                </a:solidFill>
                <a:effectLst/>
                <a:latin typeface="Arial"/>
                <a:ea typeface="Arial"/>
                <a:cs typeface="Arial"/>
                <a:sym typeface="Arial"/>
              </a:rPr>
              <a:t>「</a:t>
            </a:r>
            <a:r>
              <a:rPr lang="en-US" altLang="ja-JP" sz="1100" b="0" i="0" u="none" strike="noStrike" cap="none" dirty="0" err="1" smtClean="0">
                <a:solidFill>
                  <a:srgbClr val="000000"/>
                </a:solidFill>
                <a:effectLst/>
                <a:latin typeface="Arial"/>
                <a:ea typeface="Arial"/>
                <a:cs typeface="Arial"/>
                <a:sym typeface="Arial"/>
              </a:rPr>
              <a:t>FinalCode</a:t>
            </a:r>
            <a:r>
              <a:rPr lang="ja-JP" altLang="en-US" sz="1100" b="0" i="0" u="none" strike="noStrike" cap="none" dirty="0" smtClean="0">
                <a:solidFill>
                  <a:srgbClr val="000000"/>
                </a:solidFill>
                <a:effectLst/>
                <a:latin typeface="Arial"/>
                <a:ea typeface="Arial"/>
                <a:cs typeface="Arial"/>
                <a:sym typeface="Arial"/>
              </a:rPr>
              <a:t>」をご利用いただく際には、各端末に「</a:t>
            </a:r>
            <a:r>
              <a:rPr lang="en-US" altLang="ja-JP" sz="1100" b="0" i="0" u="none" strike="noStrike" cap="none" dirty="0" err="1" smtClean="0">
                <a:solidFill>
                  <a:srgbClr val="000000"/>
                </a:solidFill>
                <a:effectLst/>
                <a:latin typeface="Arial"/>
                <a:ea typeface="Arial"/>
                <a:cs typeface="Arial"/>
                <a:sym typeface="Arial"/>
              </a:rPr>
              <a:t>FinalCode</a:t>
            </a:r>
            <a:r>
              <a:rPr lang="en-US" altLang="ja-JP" sz="1100" b="0" i="0" u="none" strike="noStrike" cap="none" dirty="0" smtClean="0">
                <a:solidFill>
                  <a:srgbClr val="000000"/>
                </a:solidFill>
                <a:effectLst/>
                <a:latin typeface="Arial"/>
                <a:ea typeface="Arial"/>
                <a:cs typeface="Arial"/>
                <a:sym typeface="Arial"/>
              </a:rPr>
              <a:t> Client</a:t>
            </a:r>
            <a:r>
              <a:rPr lang="ja-JP" altLang="en-US" sz="1100" b="0" i="0" u="none" strike="noStrike" cap="none" dirty="0" smtClean="0">
                <a:solidFill>
                  <a:srgbClr val="000000"/>
                </a:solidFill>
                <a:effectLst/>
                <a:latin typeface="Arial"/>
                <a:ea typeface="Arial"/>
                <a:cs typeface="Arial"/>
                <a:sym typeface="Arial"/>
              </a:rPr>
              <a:t>」の導入とユーザー登録が必要となります。ユーザー登録時に、独自の電子証明書を各端末のユーザー領域に生成することで端末認証を行います。</a:t>
            </a:r>
          </a:p>
          <a:p>
            <a:pPr marL="158750" indent="0">
              <a:buNone/>
            </a:pPr>
            <a:r>
              <a:rPr lang="en-US" altLang="ja-JP" sz="1100" b="1" i="0" u="none" strike="noStrike" cap="none" dirty="0" smtClean="0">
                <a:solidFill>
                  <a:srgbClr val="000000"/>
                </a:solidFill>
                <a:effectLst/>
                <a:latin typeface="Arial"/>
                <a:ea typeface="Arial"/>
                <a:cs typeface="Arial"/>
                <a:sym typeface="Arial"/>
              </a:rPr>
              <a:t>3</a:t>
            </a:r>
            <a:r>
              <a:rPr lang="ja-JP" altLang="en-US" sz="1100" b="1" i="0" u="none" strike="noStrike" cap="none" dirty="0" err="1" smtClean="0">
                <a:solidFill>
                  <a:srgbClr val="000000"/>
                </a:solidFill>
                <a:effectLst/>
                <a:latin typeface="Arial"/>
                <a:ea typeface="Arial"/>
                <a:cs typeface="Arial"/>
                <a:sym typeface="Arial"/>
              </a:rPr>
              <a:t>．</a:t>
            </a:r>
            <a:r>
              <a:rPr lang="ja-JP" altLang="en-US" sz="1100" b="1" i="0" u="none" strike="noStrike" cap="none" dirty="0" smtClean="0">
                <a:solidFill>
                  <a:srgbClr val="000000"/>
                </a:solidFill>
                <a:effectLst/>
                <a:latin typeface="Arial"/>
                <a:ea typeface="Arial"/>
                <a:cs typeface="Arial"/>
                <a:sym typeface="Arial"/>
              </a:rPr>
              <a:t>ファイルにアクセスする際に都度認証</a:t>
            </a:r>
          </a:p>
          <a:p>
            <a:pPr marL="158750" indent="0">
              <a:buNone/>
            </a:pPr>
            <a:r>
              <a:rPr lang="ja-JP" altLang="en-US" sz="1100" b="0" i="0" u="none" strike="noStrike" cap="none" dirty="0" smtClean="0">
                <a:solidFill>
                  <a:srgbClr val="000000"/>
                </a:solidFill>
                <a:effectLst/>
                <a:latin typeface="Arial"/>
                <a:ea typeface="Arial"/>
                <a:cs typeface="Arial"/>
                <a:sym typeface="Arial"/>
              </a:rPr>
              <a:t>暗号化ファイルのセキュリティポリシーは「</a:t>
            </a:r>
            <a:r>
              <a:rPr lang="en-US" altLang="ja-JP" sz="1100" b="0" i="0" u="none" strike="noStrike" cap="none" dirty="0" err="1" smtClean="0">
                <a:solidFill>
                  <a:srgbClr val="000000"/>
                </a:solidFill>
                <a:effectLst/>
                <a:latin typeface="Arial"/>
                <a:ea typeface="Arial"/>
                <a:cs typeface="Arial"/>
                <a:sym typeface="Arial"/>
              </a:rPr>
              <a:t>FinalCode</a:t>
            </a:r>
            <a:r>
              <a:rPr lang="en-US" altLang="ja-JP" sz="1100" b="0" i="0" u="none" strike="noStrike" cap="none" dirty="0" smtClean="0">
                <a:solidFill>
                  <a:srgbClr val="000000"/>
                </a:solidFill>
                <a:effectLst/>
                <a:latin typeface="Arial"/>
                <a:ea typeface="Arial"/>
                <a:cs typeface="Arial"/>
                <a:sym typeface="Arial"/>
              </a:rPr>
              <a:t> Server</a:t>
            </a:r>
            <a:r>
              <a:rPr lang="ja-JP" altLang="en-US" sz="1100" b="0" i="0" u="none" strike="noStrike" cap="none" dirty="0" smtClean="0">
                <a:solidFill>
                  <a:srgbClr val="000000"/>
                </a:solidFill>
                <a:effectLst/>
                <a:latin typeface="Arial"/>
                <a:ea typeface="Arial"/>
                <a:cs typeface="Arial"/>
                <a:sym typeface="Arial"/>
              </a:rPr>
              <a:t>」が管理しています。ファイルを利用する際、「</a:t>
            </a:r>
            <a:r>
              <a:rPr lang="en-US" altLang="ja-JP" sz="1100" b="0" i="0" u="none" strike="noStrike" cap="none" dirty="0" err="1" smtClean="0">
                <a:solidFill>
                  <a:srgbClr val="000000"/>
                </a:solidFill>
                <a:effectLst/>
                <a:latin typeface="Arial"/>
                <a:ea typeface="Arial"/>
                <a:cs typeface="Arial"/>
                <a:sym typeface="Arial"/>
              </a:rPr>
              <a:t>FinalCode</a:t>
            </a:r>
            <a:r>
              <a:rPr lang="en-US" altLang="ja-JP" sz="1100" b="0" i="0" u="none" strike="noStrike" cap="none" dirty="0" smtClean="0">
                <a:solidFill>
                  <a:srgbClr val="000000"/>
                </a:solidFill>
                <a:effectLst/>
                <a:latin typeface="Arial"/>
                <a:ea typeface="Arial"/>
                <a:cs typeface="Arial"/>
                <a:sym typeface="Arial"/>
              </a:rPr>
              <a:t> Client</a:t>
            </a:r>
            <a:r>
              <a:rPr lang="ja-JP" altLang="en-US" sz="1100" b="0" i="0" u="none" strike="noStrike" cap="none" dirty="0" smtClean="0">
                <a:solidFill>
                  <a:srgbClr val="000000"/>
                </a:solidFill>
                <a:effectLst/>
                <a:latin typeface="Arial"/>
                <a:ea typeface="Arial"/>
                <a:cs typeface="Arial"/>
                <a:sym typeface="Arial"/>
              </a:rPr>
              <a:t>」が必ず「</a:t>
            </a:r>
            <a:r>
              <a:rPr lang="en-US" altLang="ja-JP" sz="1100" b="0" i="0" u="none" strike="noStrike" cap="none" dirty="0" err="1" smtClean="0">
                <a:solidFill>
                  <a:srgbClr val="000000"/>
                </a:solidFill>
                <a:effectLst/>
                <a:latin typeface="Arial"/>
                <a:ea typeface="Arial"/>
                <a:cs typeface="Arial"/>
                <a:sym typeface="Arial"/>
              </a:rPr>
              <a:t>FinalCode</a:t>
            </a:r>
            <a:r>
              <a:rPr lang="en-US" altLang="ja-JP" sz="1100" b="0" i="0" u="none" strike="noStrike" cap="none" dirty="0" smtClean="0">
                <a:solidFill>
                  <a:srgbClr val="000000"/>
                </a:solidFill>
                <a:effectLst/>
                <a:latin typeface="Arial"/>
                <a:ea typeface="Arial"/>
                <a:cs typeface="Arial"/>
                <a:sym typeface="Arial"/>
              </a:rPr>
              <a:t> Server</a:t>
            </a:r>
            <a:r>
              <a:rPr lang="ja-JP" altLang="en-US" sz="1100" b="0" i="0" u="none" strike="noStrike" cap="none" dirty="0" smtClean="0">
                <a:solidFill>
                  <a:srgbClr val="000000"/>
                </a:solidFill>
                <a:effectLst/>
                <a:latin typeface="Arial"/>
                <a:ea typeface="Arial"/>
                <a:cs typeface="Arial"/>
                <a:sym typeface="Arial"/>
              </a:rPr>
              <a:t>」にアクセスし、認証を行うため、常に最新のセキュリティポリシーが適用されます。</a:t>
            </a:r>
          </a:p>
          <a:p>
            <a:pPr marL="158750" indent="0">
              <a:buNone/>
            </a:pPr>
            <a:r>
              <a:rPr lang="en-US" altLang="ja-JP" sz="1100" b="1" i="0" u="none" strike="noStrike" cap="none" dirty="0" smtClean="0">
                <a:solidFill>
                  <a:srgbClr val="000000"/>
                </a:solidFill>
                <a:effectLst/>
                <a:latin typeface="Arial"/>
                <a:ea typeface="Arial"/>
                <a:cs typeface="Arial"/>
                <a:sym typeface="Arial"/>
              </a:rPr>
              <a:t>4</a:t>
            </a:r>
            <a:r>
              <a:rPr lang="ja-JP" altLang="en-US" sz="1100" b="1" i="0" u="none" strike="noStrike" cap="none" dirty="0" err="1" smtClean="0">
                <a:solidFill>
                  <a:srgbClr val="000000"/>
                </a:solidFill>
                <a:effectLst/>
                <a:latin typeface="Arial"/>
                <a:ea typeface="Arial"/>
                <a:cs typeface="Arial"/>
                <a:sym typeface="Arial"/>
              </a:rPr>
              <a:t>．</a:t>
            </a:r>
            <a:r>
              <a:rPr lang="ja-JP" altLang="en-US" sz="1100" b="1" i="0" u="none" strike="noStrike" cap="none" dirty="0" smtClean="0">
                <a:solidFill>
                  <a:srgbClr val="000000"/>
                </a:solidFill>
                <a:effectLst/>
                <a:latin typeface="Arial"/>
                <a:ea typeface="Arial"/>
                <a:cs typeface="Arial"/>
                <a:sym typeface="Arial"/>
              </a:rPr>
              <a:t>常に暗号化されたままのデータを維持</a:t>
            </a:r>
          </a:p>
          <a:p>
            <a:pPr marL="158750" indent="0">
              <a:buNone/>
            </a:pPr>
            <a:r>
              <a:rPr lang="ja-JP" altLang="en-US" sz="1100" b="0" i="0" u="none" strike="noStrike" cap="none" dirty="0" smtClean="0">
                <a:solidFill>
                  <a:srgbClr val="000000"/>
                </a:solidFill>
                <a:effectLst/>
                <a:latin typeface="Arial"/>
                <a:ea typeface="Arial"/>
                <a:cs typeface="Arial"/>
                <a:sym typeface="Arial"/>
              </a:rPr>
              <a:t>ファイルは常に暗号化された状態で保存されており、パソコン上（</a:t>
            </a:r>
            <a:r>
              <a:rPr lang="en-US" altLang="ja-JP" sz="1100" b="0" i="0" u="none" strike="noStrike" cap="none" dirty="0" smtClean="0">
                <a:solidFill>
                  <a:srgbClr val="000000"/>
                </a:solidFill>
                <a:effectLst/>
                <a:latin typeface="Arial"/>
                <a:ea typeface="Arial"/>
                <a:cs typeface="Arial"/>
                <a:sym typeface="Arial"/>
              </a:rPr>
              <a:t>HDD</a:t>
            </a:r>
            <a:r>
              <a:rPr lang="ja-JP" altLang="en-US" sz="1100" b="0" i="0" u="none" strike="noStrike" cap="none" dirty="0" smtClean="0">
                <a:solidFill>
                  <a:srgbClr val="000000"/>
                </a:solidFill>
                <a:effectLst/>
                <a:latin typeface="Arial"/>
                <a:ea typeface="Arial"/>
                <a:cs typeface="Arial"/>
                <a:sym typeface="Arial"/>
              </a:rPr>
              <a:t>など）に平文でのファイルを残しません。</a:t>
            </a:r>
          </a:p>
          <a:p>
            <a:endParaRPr kumimoji="1" lang="ja-JP" altLang="en-US" dirty="0"/>
          </a:p>
        </p:txBody>
      </p:sp>
    </p:spTree>
    <p:extLst>
      <p:ext uri="{BB962C8B-B14F-4D97-AF65-F5344CB8AC3E}">
        <p14:creationId xmlns:p14="http://schemas.microsoft.com/office/powerpoint/2010/main" val="31602895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smtClean="0"/>
              <a:t>FinalCode</a:t>
            </a:r>
            <a:r>
              <a:rPr kumimoji="1" lang="ja-JP" altLang="en-US" dirty="0" smtClean="0"/>
              <a:t>は様々な機能がありますが、その中で本研究と一番似ているのは見つかりましたので、</a:t>
            </a:r>
            <a:r>
              <a:rPr kumimoji="1" lang="en-US" altLang="ja-JP" dirty="0" smtClean="0"/>
              <a:t>YouTube</a:t>
            </a:r>
            <a:r>
              <a:rPr kumimoji="1" lang="ja-JP" altLang="en-US" dirty="0" smtClean="0"/>
              <a:t>で</a:t>
            </a:r>
            <a:r>
              <a:rPr kumimoji="1" lang="en-US" altLang="ja-JP" dirty="0" smtClean="0"/>
              <a:t>Download</a:t>
            </a:r>
            <a:r>
              <a:rPr kumimoji="1" lang="ja-JP" altLang="en-US" dirty="0" smtClean="0"/>
              <a:t>して動画をお見せしたいと思っています。</a:t>
            </a:r>
            <a:endParaRPr kumimoji="1" lang="ja-JP" altLang="en-US" dirty="0"/>
          </a:p>
        </p:txBody>
      </p:sp>
    </p:spTree>
    <p:extLst>
      <p:ext uri="{BB962C8B-B14F-4D97-AF65-F5344CB8AC3E}">
        <p14:creationId xmlns:p14="http://schemas.microsoft.com/office/powerpoint/2010/main" val="11325382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en-US" altLang="ja-JP" dirty="0" smtClean="0"/>
              <a:t>ID</a:t>
            </a:r>
            <a:r>
              <a:rPr kumimoji="1" lang="ja-JP" altLang="en-US" dirty="0" smtClean="0"/>
              <a:t>・パスワードで認証があるんですけど、匿名性はないじゃないの？</a:t>
            </a:r>
            <a:r>
              <a:rPr kumimoji="1" lang="en-US" altLang="ja-JP" dirty="0" smtClean="0"/>
              <a:t>ID</a:t>
            </a:r>
            <a:r>
              <a:rPr kumimoji="1" lang="ja-JP" altLang="en-US" dirty="0" smtClean="0"/>
              <a:t>・パスワードでの認証はログの記録をするつもりはありませんので、大丈夫です。</a:t>
            </a:r>
            <a:endParaRPr kumimoji="1" lang="ja-JP" altLang="en-US" dirty="0"/>
          </a:p>
        </p:txBody>
      </p:sp>
    </p:spTree>
    <p:extLst>
      <p:ext uri="{BB962C8B-B14F-4D97-AF65-F5344CB8AC3E}">
        <p14:creationId xmlns:p14="http://schemas.microsoft.com/office/powerpoint/2010/main" val="389251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
        <p:nvSpPr>
          <p:cNvPr id="298" name="Shape 298"/>
          <p:cNvSpPr>
            <a:spLocks noGrp="1" noRot="1" noChangeAspect="1"/>
          </p:cNvSpPr>
          <p:nvPr>
            <p:ph type="sldImg" idx="2"/>
          </p:nvPr>
        </p:nvSpPr>
        <p:spPr>
          <a:xfrm>
            <a:off x="1143225" y="685800"/>
            <a:ext cx="45723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884114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67"/>
        <p:cNvGrpSpPr/>
        <p:nvPr/>
      </p:nvGrpSpPr>
      <p:grpSpPr>
        <a:xfrm>
          <a:off x="0" y="0"/>
          <a:ext cx="0" cy="0"/>
          <a:chOff x="0" y="0"/>
          <a:chExt cx="0" cy="0"/>
        </a:xfrm>
      </p:grpSpPr>
      <p:grpSp>
        <p:nvGrpSpPr>
          <p:cNvPr id="68" name="Shape 68"/>
          <p:cNvGrpSpPr/>
          <p:nvPr/>
        </p:nvGrpSpPr>
        <p:grpSpPr>
          <a:xfrm>
            <a:off x="0" y="-6350"/>
            <a:ext cx="9144100" cy="5149935"/>
            <a:chOff x="0" y="-8467"/>
            <a:chExt cx="12192133" cy="6866580"/>
          </a:xfrm>
        </p:grpSpPr>
        <p:sp>
          <p:nvSpPr>
            <p:cNvPr id="69" name="Shape 69"/>
            <p:cNvSpPr/>
            <p:nvPr/>
          </p:nvSpPr>
          <p:spPr>
            <a:xfrm>
              <a:off x="0" y="-7862"/>
              <a:ext cx="863600" cy="5698067"/>
            </a:xfrm>
            <a:custGeom>
              <a:avLst/>
              <a:gdLst/>
              <a:ahLst/>
              <a:cxnLst/>
              <a:rect l="0" t="0" r="0" b="0"/>
              <a:pathLst>
                <a:path w="863600" h="5698067" extrusionOk="0">
                  <a:moveTo>
                    <a:pt x="0" y="8467"/>
                  </a:moveTo>
                  <a:lnTo>
                    <a:pt x="863600" y="0"/>
                  </a:lnTo>
                  <a:lnTo>
                    <a:pt x="863600" y="16934"/>
                  </a:lnTo>
                  <a:lnTo>
                    <a:pt x="0" y="5698067"/>
                  </a:lnTo>
                  <a:lnTo>
                    <a:pt x="0" y="8467"/>
                  </a:lnTo>
                  <a:close/>
                </a:path>
              </a:pathLst>
            </a:custGeom>
            <a:solidFill>
              <a:schemeClr val="accent1">
                <a:alpha val="69800"/>
              </a:schemeClr>
            </a:solidFill>
            <a:ln>
              <a:noFill/>
            </a:ln>
          </p:spPr>
        </p:sp>
        <p:cxnSp>
          <p:nvCxnSpPr>
            <p:cNvPr id="70" name="Shape 70"/>
            <p:cNvCxnSpPr/>
            <p:nvPr/>
          </p:nvCxnSpPr>
          <p:spPr>
            <a:xfrm>
              <a:off x="9371012" y="0"/>
              <a:ext cx="1219200" cy="6858000"/>
            </a:xfrm>
            <a:prstGeom prst="straightConnector1">
              <a:avLst/>
            </a:prstGeom>
            <a:noFill/>
            <a:ln w="9525" cap="flat" cmpd="sng">
              <a:solidFill>
                <a:schemeClr val="accent1">
                  <a:alpha val="69800"/>
                </a:schemeClr>
              </a:solidFill>
              <a:prstDash val="solid"/>
              <a:round/>
              <a:headEnd type="none" w="sm" len="sm"/>
              <a:tailEnd type="none" w="sm" len="sm"/>
            </a:ln>
          </p:spPr>
        </p:cxnSp>
        <p:cxnSp>
          <p:nvCxnSpPr>
            <p:cNvPr id="71" name="Shape 71"/>
            <p:cNvCxnSpPr/>
            <p:nvPr/>
          </p:nvCxnSpPr>
          <p:spPr>
            <a:xfrm flipH="1">
              <a:off x="7425125" y="3681413"/>
              <a:ext cx="4763700" cy="3176700"/>
            </a:xfrm>
            <a:prstGeom prst="straightConnector1">
              <a:avLst/>
            </a:prstGeom>
            <a:noFill/>
            <a:ln w="9525" cap="flat" cmpd="sng">
              <a:solidFill>
                <a:schemeClr val="accent1">
                  <a:alpha val="69800"/>
                </a:schemeClr>
              </a:solidFill>
              <a:prstDash val="solid"/>
              <a:round/>
              <a:headEnd type="none" w="sm" len="sm"/>
              <a:tailEnd type="none" w="sm" len="sm"/>
            </a:ln>
          </p:spPr>
        </p:cxnSp>
        <p:sp>
          <p:nvSpPr>
            <p:cNvPr id="72" name="Shape 72"/>
            <p:cNvSpPr/>
            <p:nvPr/>
          </p:nvSpPr>
          <p:spPr>
            <a:xfrm>
              <a:off x="9181476" y="-8467"/>
              <a:ext cx="3007349" cy="6866467"/>
            </a:xfrm>
            <a:custGeom>
              <a:avLst/>
              <a:gdLst/>
              <a:ahLst/>
              <a:cxnLst/>
              <a:rect l="0" t="0" r="0" b="0"/>
              <a:pathLst>
                <a:path w="3007349" h="6866467" extrusionOk="0">
                  <a:moveTo>
                    <a:pt x="2045532" y="0"/>
                  </a:moveTo>
                  <a:lnTo>
                    <a:pt x="3007349" y="0"/>
                  </a:lnTo>
                  <a:lnTo>
                    <a:pt x="3007349" y="6866467"/>
                  </a:lnTo>
                  <a:lnTo>
                    <a:pt x="0" y="6866467"/>
                  </a:lnTo>
                  <a:lnTo>
                    <a:pt x="2045532" y="0"/>
                  </a:lnTo>
                  <a:close/>
                </a:path>
              </a:pathLst>
            </a:custGeom>
            <a:solidFill>
              <a:schemeClr val="accent1">
                <a:alpha val="35690"/>
              </a:schemeClr>
            </a:solidFill>
            <a:ln>
              <a:noFill/>
            </a:ln>
          </p:spPr>
        </p:sp>
        <p:sp>
          <p:nvSpPr>
            <p:cNvPr id="73" name="Shape 73"/>
            <p:cNvSpPr/>
            <p:nvPr/>
          </p:nvSpPr>
          <p:spPr>
            <a:xfrm>
              <a:off x="9603442" y="-8467"/>
              <a:ext cx="2586178" cy="6866467"/>
            </a:xfrm>
            <a:custGeom>
              <a:avLst/>
              <a:gdLst/>
              <a:ahLst/>
              <a:cxnLst/>
              <a:rect l="0" t="0" r="0" b="0"/>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74" name="Shape 74"/>
            <p:cNvSpPr/>
            <p:nvPr/>
          </p:nvSpPr>
          <p:spPr>
            <a:xfrm>
              <a:off x="8932333" y="3048000"/>
              <a:ext cx="3259800" cy="3810000"/>
            </a:xfrm>
            <a:prstGeom prst="triangle">
              <a:avLst>
                <a:gd name="adj" fmla="val 100000"/>
              </a:avLst>
            </a:prstGeom>
            <a:solidFill>
              <a:srgbClr val="16B0E3">
                <a:alpha val="65880"/>
              </a:srgbClr>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75" name="Shape 75"/>
            <p:cNvSpPr/>
            <p:nvPr/>
          </p:nvSpPr>
          <p:spPr>
            <a:xfrm>
              <a:off x="9334500" y="-8467"/>
              <a:ext cx="2850868" cy="6866467"/>
            </a:xfrm>
            <a:custGeom>
              <a:avLst/>
              <a:gdLst/>
              <a:ahLst/>
              <a:cxnLst/>
              <a:rect l="0" t="0" r="0" b="0"/>
              <a:pathLst>
                <a:path w="2858013" h="6866467" extrusionOk="0">
                  <a:moveTo>
                    <a:pt x="0" y="0"/>
                  </a:moveTo>
                  <a:lnTo>
                    <a:pt x="2858013" y="0"/>
                  </a:lnTo>
                  <a:lnTo>
                    <a:pt x="2858013" y="6866467"/>
                  </a:lnTo>
                  <a:lnTo>
                    <a:pt x="2473942" y="6866467"/>
                  </a:lnTo>
                  <a:lnTo>
                    <a:pt x="0" y="0"/>
                  </a:lnTo>
                  <a:close/>
                </a:path>
              </a:pathLst>
            </a:custGeom>
            <a:solidFill>
              <a:srgbClr val="16B0E3">
                <a:alpha val="49800"/>
              </a:srgbClr>
            </a:solidFill>
            <a:ln>
              <a:noFill/>
            </a:ln>
          </p:spPr>
        </p:sp>
        <p:sp>
          <p:nvSpPr>
            <p:cNvPr id="76" name="Shape 76"/>
            <p:cNvSpPr/>
            <p:nvPr/>
          </p:nvSpPr>
          <p:spPr>
            <a:xfrm>
              <a:off x="10898730" y="-8467"/>
              <a:ext cx="1290094" cy="6858000"/>
            </a:xfrm>
            <a:custGeom>
              <a:avLst/>
              <a:gdLst/>
              <a:ahLst/>
              <a:cxnLst/>
              <a:rect l="0" t="0" r="0" b="0"/>
              <a:pathLst>
                <a:path w="1290094" h="6858000" extrusionOk="0">
                  <a:moveTo>
                    <a:pt x="1019735" y="0"/>
                  </a:moveTo>
                  <a:lnTo>
                    <a:pt x="1290094" y="0"/>
                  </a:lnTo>
                  <a:lnTo>
                    <a:pt x="1290094" y="6858000"/>
                  </a:lnTo>
                  <a:lnTo>
                    <a:pt x="0" y="6858000"/>
                  </a:lnTo>
                  <a:lnTo>
                    <a:pt x="1019735" y="0"/>
                  </a:lnTo>
                  <a:close/>
                </a:path>
              </a:pathLst>
            </a:custGeom>
            <a:solidFill>
              <a:schemeClr val="accent2">
                <a:alpha val="69800"/>
              </a:schemeClr>
            </a:solidFill>
            <a:ln>
              <a:noFill/>
            </a:ln>
          </p:spPr>
        </p:sp>
        <p:sp>
          <p:nvSpPr>
            <p:cNvPr id="77" name="Shape 77"/>
            <p:cNvSpPr/>
            <p:nvPr/>
          </p:nvSpPr>
          <p:spPr>
            <a:xfrm>
              <a:off x="10938999" y="-8467"/>
              <a:ext cx="1249825" cy="6858000"/>
            </a:xfrm>
            <a:custGeom>
              <a:avLst/>
              <a:gdLst/>
              <a:ahLst/>
              <a:cxnLst/>
              <a:rect l="0" t="0" r="0" b="0"/>
              <a:pathLst>
                <a:path w="1249825" h="6858000" extrusionOk="0">
                  <a:moveTo>
                    <a:pt x="0" y="0"/>
                  </a:moveTo>
                  <a:lnTo>
                    <a:pt x="1249825" y="0"/>
                  </a:lnTo>
                  <a:lnTo>
                    <a:pt x="1249825" y="6858000"/>
                  </a:lnTo>
                  <a:lnTo>
                    <a:pt x="1109382" y="6858000"/>
                  </a:lnTo>
                  <a:lnTo>
                    <a:pt x="0" y="0"/>
                  </a:lnTo>
                  <a:close/>
                </a:path>
              </a:pathLst>
            </a:custGeom>
            <a:solidFill>
              <a:srgbClr val="226292">
                <a:alpha val="80000"/>
              </a:srgbClr>
            </a:solidFill>
            <a:ln>
              <a:noFill/>
            </a:ln>
          </p:spPr>
        </p:sp>
        <p:sp>
          <p:nvSpPr>
            <p:cNvPr id="78" name="Shape 78"/>
            <p:cNvSpPr/>
            <p:nvPr/>
          </p:nvSpPr>
          <p:spPr>
            <a:xfrm>
              <a:off x="10371666" y="3589867"/>
              <a:ext cx="1817100" cy="3268200"/>
            </a:xfrm>
            <a:prstGeom prst="triangle">
              <a:avLst>
                <a:gd name="adj" fmla="val 100000"/>
              </a:avLst>
            </a:prstGeom>
            <a:solidFill>
              <a:srgbClr val="16B0E3">
                <a:alpha val="65880"/>
              </a:srgbClr>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grpSp>
      <p:sp>
        <p:nvSpPr>
          <p:cNvPr id="79" name="Shape 79"/>
          <p:cNvSpPr txBox="1">
            <a:spLocks noGrp="1"/>
          </p:cNvSpPr>
          <p:nvPr>
            <p:ph type="ctrTitle"/>
          </p:nvPr>
        </p:nvSpPr>
        <p:spPr>
          <a:xfrm>
            <a:off x="1130300" y="1803400"/>
            <a:ext cx="5825100" cy="1234800"/>
          </a:xfrm>
          <a:prstGeom prst="rect">
            <a:avLst/>
          </a:prstGeom>
          <a:noFill/>
          <a:ln>
            <a:noFill/>
          </a:ln>
        </p:spPr>
        <p:txBody>
          <a:bodyPr spcFirstLastPara="1" wrap="square" lIns="68575" tIns="34275" rIns="68575" bIns="34275" anchor="b" anchorCtr="0"/>
          <a:lstStyle>
            <a:lvl1pPr marR="0" lvl="0" algn="r" rtl="0">
              <a:spcBef>
                <a:spcPts val="0"/>
              </a:spcBef>
              <a:spcAft>
                <a:spcPts val="0"/>
              </a:spcAft>
              <a:buClr>
                <a:schemeClr val="accent1"/>
              </a:buClr>
              <a:buSzPts val="4100"/>
              <a:buFont typeface="Trebuchet MS"/>
              <a:buNone/>
              <a:defRPr sz="41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80" name="Shape 80"/>
          <p:cNvSpPr txBox="1">
            <a:spLocks noGrp="1"/>
          </p:cNvSpPr>
          <p:nvPr>
            <p:ph type="subTitle" idx="1"/>
          </p:nvPr>
        </p:nvSpPr>
        <p:spPr>
          <a:xfrm>
            <a:off x="1130300" y="3038125"/>
            <a:ext cx="5825100" cy="822600"/>
          </a:xfrm>
          <a:prstGeom prst="rect">
            <a:avLst/>
          </a:prstGeom>
          <a:noFill/>
          <a:ln>
            <a:noFill/>
          </a:ln>
        </p:spPr>
        <p:txBody>
          <a:bodyPr spcFirstLastPara="1" wrap="square" lIns="68575" tIns="34275" rIns="68575" bIns="34275" anchor="t" anchorCtr="0"/>
          <a:lstStyle>
            <a:lvl1pPr marR="0" lvl="0" algn="r" rtl="0">
              <a:spcBef>
                <a:spcPts val="800"/>
              </a:spcBef>
              <a:spcAft>
                <a:spcPts val="0"/>
              </a:spcAft>
              <a:buClr>
                <a:schemeClr val="accent1"/>
              </a:buClr>
              <a:buSzPts val="1100"/>
              <a:buFont typeface="Noto Sans Symbols"/>
              <a:buNone/>
              <a:defRPr sz="1400" b="0" i="0" u="none" strike="noStrike" cap="none">
                <a:solidFill>
                  <a:srgbClr val="7F7F7F"/>
                </a:solidFill>
                <a:latin typeface="Trebuchet MS"/>
                <a:ea typeface="Trebuchet MS"/>
                <a:cs typeface="Trebuchet MS"/>
                <a:sym typeface="Trebuchet MS"/>
              </a:defRPr>
            </a:lvl1pPr>
            <a:lvl2pPr marR="0" lvl="1" algn="ctr" rtl="0">
              <a:spcBef>
                <a:spcPts val="800"/>
              </a:spcBef>
              <a:spcAft>
                <a:spcPts val="0"/>
              </a:spcAft>
              <a:buClr>
                <a:schemeClr val="accent1"/>
              </a:buClr>
              <a:buSzPts val="1000"/>
              <a:buFont typeface="Noto Sans Symbols"/>
              <a:buNone/>
              <a:defRPr sz="1200" b="0" i="0" u="none" strike="noStrike" cap="none">
                <a:solidFill>
                  <a:srgbClr val="888888"/>
                </a:solidFill>
                <a:latin typeface="Trebuchet MS"/>
                <a:ea typeface="Trebuchet MS"/>
                <a:cs typeface="Trebuchet MS"/>
                <a:sym typeface="Trebuchet MS"/>
              </a:defRPr>
            </a:lvl2pPr>
            <a:lvl3pPr marR="0" lvl="2" algn="ctr"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3pPr>
            <a:lvl4pPr marR="0" lvl="3" algn="ctr" rtl="0">
              <a:spcBef>
                <a:spcPts val="800"/>
              </a:spcBef>
              <a:spcAft>
                <a:spcPts val="0"/>
              </a:spcAft>
              <a:buClr>
                <a:schemeClr val="accent1"/>
              </a:buClr>
              <a:buSzPts val="700"/>
              <a:buFont typeface="Noto Sans Symbols"/>
              <a:buNone/>
              <a:defRPr sz="900" b="0" i="0" u="none" strike="noStrike" cap="none">
                <a:solidFill>
                  <a:srgbClr val="888888"/>
                </a:solidFill>
                <a:latin typeface="Trebuchet MS"/>
                <a:ea typeface="Trebuchet MS"/>
                <a:cs typeface="Trebuchet MS"/>
                <a:sym typeface="Trebuchet MS"/>
              </a:defRPr>
            </a:lvl4pPr>
            <a:lvl5pPr marR="0" lvl="4" algn="ctr" rtl="0">
              <a:spcBef>
                <a:spcPts val="800"/>
              </a:spcBef>
              <a:spcAft>
                <a:spcPts val="0"/>
              </a:spcAft>
              <a:buClr>
                <a:schemeClr val="accent1"/>
              </a:buClr>
              <a:buSzPts val="700"/>
              <a:buFont typeface="Noto Sans Symbols"/>
              <a:buNone/>
              <a:defRPr sz="900" b="0" i="0" u="none" strike="noStrike" cap="none">
                <a:solidFill>
                  <a:srgbClr val="888888"/>
                </a:solidFill>
                <a:latin typeface="Trebuchet MS"/>
                <a:ea typeface="Trebuchet MS"/>
                <a:cs typeface="Trebuchet MS"/>
                <a:sym typeface="Trebuchet MS"/>
              </a:defRPr>
            </a:lvl5pPr>
            <a:lvl6pPr marR="0" lvl="5" algn="ctr" rtl="0">
              <a:spcBef>
                <a:spcPts val="800"/>
              </a:spcBef>
              <a:spcAft>
                <a:spcPts val="0"/>
              </a:spcAft>
              <a:buClr>
                <a:schemeClr val="accent1"/>
              </a:buClr>
              <a:buSzPts val="700"/>
              <a:buFont typeface="Noto Sans Symbols"/>
              <a:buNone/>
              <a:defRPr sz="900" b="0" i="0" u="none" strike="noStrike" cap="none">
                <a:solidFill>
                  <a:srgbClr val="888888"/>
                </a:solidFill>
                <a:latin typeface="Trebuchet MS"/>
                <a:ea typeface="Trebuchet MS"/>
                <a:cs typeface="Trebuchet MS"/>
                <a:sym typeface="Trebuchet MS"/>
              </a:defRPr>
            </a:lvl6pPr>
            <a:lvl7pPr marR="0" lvl="6" algn="ctr" rtl="0">
              <a:spcBef>
                <a:spcPts val="800"/>
              </a:spcBef>
              <a:spcAft>
                <a:spcPts val="0"/>
              </a:spcAft>
              <a:buClr>
                <a:schemeClr val="accent1"/>
              </a:buClr>
              <a:buSzPts val="700"/>
              <a:buFont typeface="Noto Sans Symbols"/>
              <a:buNone/>
              <a:defRPr sz="900" b="0" i="0" u="none" strike="noStrike" cap="none">
                <a:solidFill>
                  <a:srgbClr val="888888"/>
                </a:solidFill>
                <a:latin typeface="Trebuchet MS"/>
                <a:ea typeface="Trebuchet MS"/>
                <a:cs typeface="Trebuchet MS"/>
                <a:sym typeface="Trebuchet MS"/>
              </a:defRPr>
            </a:lvl7pPr>
            <a:lvl8pPr marR="0" lvl="7" algn="ctr" rtl="0">
              <a:spcBef>
                <a:spcPts val="800"/>
              </a:spcBef>
              <a:spcAft>
                <a:spcPts val="0"/>
              </a:spcAft>
              <a:buClr>
                <a:schemeClr val="accent1"/>
              </a:buClr>
              <a:buSzPts val="700"/>
              <a:buFont typeface="Noto Sans Symbols"/>
              <a:buNone/>
              <a:defRPr sz="900" b="0" i="0" u="none" strike="noStrike" cap="none">
                <a:solidFill>
                  <a:srgbClr val="888888"/>
                </a:solidFill>
                <a:latin typeface="Trebuchet MS"/>
                <a:ea typeface="Trebuchet MS"/>
                <a:cs typeface="Trebuchet MS"/>
                <a:sym typeface="Trebuchet MS"/>
              </a:defRPr>
            </a:lvl8pPr>
            <a:lvl9pPr marR="0" lvl="8" algn="ctr" rtl="0">
              <a:spcBef>
                <a:spcPts val="800"/>
              </a:spcBef>
              <a:spcAft>
                <a:spcPts val="0"/>
              </a:spcAft>
              <a:buClr>
                <a:schemeClr val="accent1"/>
              </a:buClr>
              <a:buSzPts val="700"/>
              <a:buFont typeface="Noto Sans Symbols"/>
              <a:buNone/>
              <a:defRPr sz="900" b="0" i="0" u="none" strike="noStrike" cap="none">
                <a:solidFill>
                  <a:srgbClr val="888888"/>
                </a:solidFill>
                <a:latin typeface="Trebuchet MS"/>
                <a:ea typeface="Trebuchet MS"/>
                <a:cs typeface="Trebuchet MS"/>
                <a:sym typeface="Trebuchet MS"/>
              </a:defRPr>
            </a:lvl9pPr>
          </a:lstStyle>
          <a:p>
            <a:endParaRPr/>
          </a:p>
        </p:txBody>
      </p:sp>
      <p:sp>
        <p:nvSpPr>
          <p:cNvPr id="81" name="Shape 81"/>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82" name="Shape 82"/>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83" name="Shape 83"/>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7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7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7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7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7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7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7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700" b="0" i="0" u="none" strike="noStrike" cap="none">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508000" y="457200"/>
            <a:ext cx="6447600" cy="990600"/>
          </a:xfrm>
          <a:prstGeom prst="rect">
            <a:avLst/>
          </a:prstGeom>
          <a:noFill/>
          <a:ln>
            <a:noFill/>
          </a:ln>
        </p:spPr>
        <p:txBody>
          <a:bodyPr spcFirstLastPara="1" wrap="square" lIns="68575" tIns="34275" rIns="68575" bIns="34275" anchor="t" anchorCtr="0"/>
          <a:lstStyle>
            <a:lvl1pPr marR="0" lvl="0" algn="l" rtl="0">
              <a:spcBef>
                <a:spcPts val="0"/>
              </a:spcBef>
              <a:spcAft>
                <a:spcPts val="0"/>
              </a:spcAft>
              <a:buClr>
                <a:schemeClr val="accent1"/>
              </a:buClr>
              <a:buSzPts val="2700"/>
              <a:buFont typeface="Trebuchet MS"/>
              <a:buNone/>
              <a:defRPr sz="27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86" name="Shape 86"/>
          <p:cNvSpPr txBox="1">
            <a:spLocks noGrp="1"/>
          </p:cNvSpPr>
          <p:nvPr>
            <p:ph type="body" idx="1"/>
          </p:nvPr>
        </p:nvSpPr>
        <p:spPr>
          <a:xfrm>
            <a:off x="508000" y="1620442"/>
            <a:ext cx="6447600" cy="2910600"/>
          </a:xfrm>
          <a:prstGeom prst="rect">
            <a:avLst/>
          </a:prstGeom>
          <a:noFill/>
          <a:ln>
            <a:noFill/>
          </a:ln>
        </p:spPr>
        <p:txBody>
          <a:bodyPr spcFirstLastPara="1" wrap="square" lIns="68575" tIns="34275" rIns="68575" bIns="34275" anchor="t" anchorCtr="0"/>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3F3F3F"/>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3F3F3F"/>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3F3F3F"/>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87" name="Shape 87"/>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88" name="Shape 88"/>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89" name="Shape 89"/>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7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7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7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7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7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7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7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700" b="0" i="0" u="none" strike="noStrike" cap="none">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508001" y="2025650"/>
            <a:ext cx="6447600" cy="1370100"/>
          </a:xfrm>
          <a:prstGeom prst="rect">
            <a:avLst/>
          </a:prstGeom>
          <a:noFill/>
          <a:ln>
            <a:noFill/>
          </a:ln>
        </p:spPr>
        <p:txBody>
          <a:bodyPr spcFirstLastPara="1" wrap="square" lIns="68575" tIns="34275" rIns="68575" bIns="34275" anchor="b" anchorCtr="0"/>
          <a:lstStyle>
            <a:lvl1pPr marR="0" lvl="0" algn="l" rtl="0">
              <a:spcBef>
                <a:spcPts val="0"/>
              </a:spcBef>
              <a:spcAft>
                <a:spcPts val="0"/>
              </a:spcAft>
              <a:buClr>
                <a:schemeClr val="accent1"/>
              </a:buClr>
              <a:buSzPts val="3000"/>
              <a:buFont typeface="Trebuchet MS"/>
              <a:buNone/>
              <a:defRPr sz="30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92" name="Shape 92"/>
          <p:cNvSpPr txBox="1">
            <a:spLocks noGrp="1"/>
          </p:cNvSpPr>
          <p:nvPr>
            <p:ph type="body" idx="1"/>
          </p:nvPr>
        </p:nvSpPr>
        <p:spPr>
          <a:xfrm>
            <a:off x="508001" y="3395586"/>
            <a:ext cx="6447600" cy="645300"/>
          </a:xfrm>
          <a:prstGeom prst="rect">
            <a:avLst/>
          </a:prstGeom>
          <a:noFill/>
          <a:ln>
            <a:noFill/>
          </a:ln>
        </p:spPr>
        <p:txBody>
          <a:bodyPr spcFirstLastPara="1" wrap="square" lIns="68575" tIns="34275" rIns="68575" bIns="34275" anchor="t" anchorCtr="0"/>
          <a:lstStyle>
            <a:lvl1pPr marL="457200" marR="0" lvl="0" indent="-228600" algn="l" rtl="0">
              <a:spcBef>
                <a:spcPts val="800"/>
              </a:spcBef>
              <a:spcAft>
                <a:spcPts val="0"/>
              </a:spcAft>
              <a:buClr>
                <a:schemeClr val="accent1"/>
              </a:buClr>
              <a:buSzPts val="1200"/>
              <a:buFont typeface="Noto Sans Symbols"/>
              <a:buNone/>
              <a:defRPr sz="1500" b="0" i="0" u="none" strike="noStrike" cap="none">
                <a:solidFill>
                  <a:srgbClr val="7F7F7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1100"/>
              <a:buFont typeface="Noto Sans Symbols"/>
              <a:buNone/>
              <a:defRPr sz="1400" b="0" i="0" u="none" strike="noStrike" cap="none">
                <a:solidFill>
                  <a:srgbClr val="888888"/>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1000"/>
              <a:buFont typeface="Noto Sans Symbols"/>
              <a:buNone/>
              <a:defRPr sz="1200" b="0" i="0" u="none" strike="noStrike" cap="none">
                <a:solidFill>
                  <a:srgbClr val="888888"/>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5pPr>
            <a:lvl6pPr marL="2743200" marR="0" lvl="5"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6pPr>
            <a:lvl7pPr marL="3200400" marR="0" lvl="6"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7pPr>
            <a:lvl8pPr marL="3657600" marR="0" lvl="7"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8pPr>
            <a:lvl9pPr marL="4114800" marR="0" lvl="8"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9pPr>
          </a:lstStyle>
          <a:p>
            <a:endParaRPr/>
          </a:p>
        </p:txBody>
      </p:sp>
      <p:sp>
        <p:nvSpPr>
          <p:cNvPr id="93" name="Shape 93"/>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94" name="Shape 94"/>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95" name="Shape 95"/>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508000" y="457200"/>
            <a:ext cx="6447600" cy="990600"/>
          </a:xfrm>
          <a:prstGeom prst="rect">
            <a:avLst/>
          </a:prstGeom>
          <a:noFill/>
          <a:ln>
            <a:noFill/>
          </a:ln>
        </p:spPr>
        <p:txBody>
          <a:bodyPr spcFirstLastPara="1" wrap="square" lIns="68575" tIns="34275" rIns="68575" bIns="34275" anchor="t" anchorCtr="0"/>
          <a:lstStyle>
            <a:lvl1pPr marR="0" lvl="0" algn="l" rtl="0">
              <a:spcBef>
                <a:spcPts val="0"/>
              </a:spcBef>
              <a:spcAft>
                <a:spcPts val="0"/>
              </a:spcAft>
              <a:buClr>
                <a:schemeClr val="accent1"/>
              </a:buClr>
              <a:buSzPts val="2700"/>
              <a:buFont typeface="Trebuchet MS"/>
              <a:buNone/>
              <a:defRPr sz="27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98" name="Shape 98"/>
          <p:cNvSpPr txBox="1">
            <a:spLocks noGrp="1"/>
          </p:cNvSpPr>
          <p:nvPr>
            <p:ph type="body" idx="1"/>
          </p:nvPr>
        </p:nvSpPr>
        <p:spPr>
          <a:xfrm>
            <a:off x="508000" y="1620442"/>
            <a:ext cx="3138000" cy="2910600"/>
          </a:xfrm>
          <a:prstGeom prst="rect">
            <a:avLst/>
          </a:prstGeom>
          <a:noFill/>
          <a:ln>
            <a:noFill/>
          </a:ln>
        </p:spPr>
        <p:txBody>
          <a:bodyPr spcFirstLastPara="1" wrap="square" lIns="68575" tIns="34275" rIns="68575" bIns="34275" anchor="t" anchorCtr="0"/>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3F3F3F"/>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3F3F3F"/>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3F3F3F"/>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99" name="Shape 99"/>
          <p:cNvSpPr txBox="1">
            <a:spLocks noGrp="1"/>
          </p:cNvSpPr>
          <p:nvPr>
            <p:ph type="body" idx="2"/>
          </p:nvPr>
        </p:nvSpPr>
        <p:spPr>
          <a:xfrm>
            <a:off x="3817477" y="1620442"/>
            <a:ext cx="3138000" cy="2910600"/>
          </a:xfrm>
          <a:prstGeom prst="rect">
            <a:avLst/>
          </a:prstGeom>
          <a:noFill/>
          <a:ln>
            <a:noFill/>
          </a:ln>
        </p:spPr>
        <p:txBody>
          <a:bodyPr spcFirstLastPara="1" wrap="square" lIns="68575" tIns="34275" rIns="68575" bIns="34275" anchor="t" anchorCtr="0"/>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3F3F3F"/>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3F3F3F"/>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3F3F3F"/>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100" name="Shape 100"/>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01" name="Shape 101"/>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02" name="Shape 102"/>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508000" y="457200"/>
            <a:ext cx="6447600" cy="990600"/>
          </a:xfrm>
          <a:prstGeom prst="rect">
            <a:avLst/>
          </a:prstGeom>
          <a:noFill/>
          <a:ln>
            <a:noFill/>
          </a:ln>
        </p:spPr>
        <p:txBody>
          <a:bodyPr spcFirstLastPara="1" wrap="square" lIns="68575" tIns="34275" rIns="68575" bIns="34275" anchor="t" anchorCtr="0"/>
          <a:lstStyle>
            <a:lvl1pPr marR="0" lvl="0" algn="l" rtl="0">
              <a:spcBef>
                <a:spcPts val="0"/>
              </a:spcBef>
              <a:spcAft>
                <a:spcPts val="0"/>
              </a:spcAft>
              <a:buClr>
                <a:schemeClr val="accent1"/>
              </a:buClr>
              <a:buSzPts val="2700"/>
              <a:buFont typeface="Trebuchet MS"/>
              <a:buNone/>
              <a:defRPr sz="27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105" name="Shape 105"/>
          <p:cNvSpPr txBox="1">
            <a:spLocks noGrp="1"/>
          </p:cNvSpPr>
          <p:nvPr>
            <p:ph type="body" idx="1"/>
          </p:nvPr>
        </p:nvSpPr>
        <p:spPr>
          <a:xfrm>
            <a:off x="506809" y="1620737"/>
            <a:ext cx="3139200" cy="432300"/>
          </a:xfrm>
          <a:prstGeom prst="rect">
            <a:avLst/>
          </a:prstGeom>
          <a:noFill/>
          <a:ln>
            <a:noFill/>
          </a:ln>
        </p:spPr>
        <p:txBody>
          <a:bodyPr spcFirstLastPara="1" wrap="square" lIns="68575" tIns="34275" rIns="68575" bIns="34275" anchor="b" anchorCtr="0"/>
          <a:lstStyle>
            <a:lvl1pPr marL="457200" marR="0" lvl="0" indent="-228600" algn="l" rtl="0">
              <a:spcBef>
                <a:spcPts val="800"/>
              </a:spcBef>
              <a:spcAft>
                <a:spcPts val="0"/>
              </a:spcAft>
              <a:buClr>
                <a:schemeClr val="accent1"/>
              </a:buClr>
              <a:buSzPts val="1400"/>
              <a:buFont typeface="Noto Sans Symbols"/>
              <a:buNone/>
              <a:defRPr sz="1800" b="0" i="0" u="none" strike="noStrike" cap="none">
                <a:solidFill>
                  <a:srgbClr val="3F3F3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1200"/>
              <a:buFont typeface="Noto Sans Symbols"/>
              <a:buNone/>
              <a:defRPr sz="1500" b="1" i="0" u="none" strike="noStrike" cap="none">
                <a:solidFill>
                  <a:srgbClr val="3F3F3F"/>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1100"/>
              <a:buFont typeface="Noto Sans Symbols"/>
              <a:buNone/>
              <a:defRPr sz="1400" b="1" i="0" u="none" strike="noStrike" cap="none">
                <a:solidFill>
                  <a:srgbClr val="3F3F3F"/>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5pPr>
            <a:lvl6pPr marL="2743200" marR="0" lvl="5"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6pPr>
            <a:lvl7pPr marL="3200400" marR="0" lvl="6"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7pPr>
            <a:lvl8pPr marL="3657600" marR="0" lvl="7"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8pPr>
            <a:lvl9pPr marL="4114800" marR="0" lvl="8"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9pPr>
          </a:lstStyle>
          <a:p>
            <a:endParaRPr/>
          </a:p>
        </p:txBody>
      </p:sp>
      <p:sp>
        <p:nvSpPr>
          <p:cNvPr id="106" name="Shape 106"/>
          <p:cNvSpPr txBox="1">
            <a:spLocks noGrp="1"/>
          </p:cNvSpPr>
          <p:nvPr>
            <p:ph type="body" idx="2"/>
          </p:nvPr>
        </p:nvSpPr>
        <p:spPr>
          <a:xfrm>
            <a:off x="506809" y="2052934"/>
            <a:ext cx="3139200" cy="2478000"/>
          </a:xfrm>
          <a:prstGeom prst="rect">
            <a:avLst/>
          </a:prstGeom>
          <a:noFill/>
          <a:ln>
            <a:noFill/>
          </a:ln>
        </p:spPr>
        <p:txBody>
          <a:bodyPr spcFirstLastPara="1" wrap="square" lIns="68575" tIns="34275" rIns="68575" bIns="34275" anchor="t" anchorCtr="0"/>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3F3F3F"/>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3F3F3F"/>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3F3F3F"/>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107" name="Shape 107"/>
          <p:cNvSpPr txBox="1">
            <a:spLocks noGrp="1"/>
          </p:cNvSpPr>
          <p:nvPr>
            <p:ph type="body" idx="3"/>
          </p:nvPr>
        </p:nvSpPr>
        <p:spPr>
          <a:xfrm>
            <a:off x="3816287" y="1620737"/>
            <a:ext cx="3139200" cy="432300"/>
          </a:xfrm>
          <a:prstGeom prst="rect">
            <a:avLst/>
          </a:prstGeom>
          <a:noFill/>
          <a:ln>
            <a:noFill/>
          </a:ln>
        </p:spPr>
        <p:txBody>
          <a:bodyPr spcFirstLastPara="1" wrap="square" lIns="68575" tIns="34275" rIns="68575" bIns="34275" anchor="b" anchorCtr="0"/>
          <a:lstStyle>
            <a:lvl1pPr marL="457200" marR="0" lvl="0" indent="-228600" algn="l" rtl="0">
              <a:spcBef>
                <a:spcPts val="800"/>
              </a:spcBef>
              <a:spcAft>
                <a:spcPts val="0"/>
              </a:spcAft>
              <a:buClr>
                <a:schemeClr val="accent1"/>
              </a:buClr>
              <a:buSzPts val="1400"/>
              <a:buFont typeface="Noto Sans Symbols"/>
              <a:buNone/>
              <a:defRPr sz="1800" b="0" i="0" u="none" strike="noStrike" cap="none">
                <a:solidFill>
                  <a:srgbClr val="3F3F3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1200"/>
              <a:buFont typeface="Noto Sans Symbols"/>
              <a:buNone/>
              <a:defRPr sz="1500" b="1" i="0" u="none" strike="noStrike" cap="none">
                <a:solidFill>
                  <a:srgbClr val="3F3F3F"/>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1100"/>
              <a:buFont typeface="Noto Sans Symbols"/>
              <a:buNone/>
              <a:defRPr sz="1400" b="1" i="0" u="none" strike="noStrike" cap="none">
                <a:solidFill>
                  <a:srgbClr val="3F3F3F"/>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5pPr>
            <a:lvl6pPr marL="2743200" marR="0" lvl="5"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6pPr>
            <a:lvl7pPr marL="3200400" marR="0" lvl="6"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7pPr>
            <a:lvl8pPr marL="3657600" marR="0" lvl="7"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8pPr>
            <a:lvl9pPr marL="4114800" marR="0" lvl="8" indent="-228600" algn="l" rtl="0">
              <a:spcBef>
                <a:spcPts val="800"/>
              </a:spcBef>
              <a:spcAft>
                <a:spcPts val="0"/>
              </a:spcAft>
              <a:buClr>
                <a:schemeClr val="accent1"/>
              </a:buClr>
              <a:buSzPts val="1000"/>
              <a:buFont typeface="Noto Sans Symbols"/>
              <a:buNone/>
              <a:defRPr sz="1200" b="1" i="0" u="none" strike="noStrike" cap="none">
                <a:solidFill>
                  <a:srgbClr val="3F3F3F"/>
                </a:solidFill>
                <a:latin typeface="Trebuchet MS"/>
                <a:ea typeface="Trebuchet MS"/>
                <a:cs typeface="Trebuchet MS"/>
                <a:sym typeface="Trebuchet MS"/>
              </a:defRPr>
            </a:lvl9pPr>
          </a:lstStyle>
          <a:p>
            <a:endParaRPr/>
          </a:p>
        </p:txBody>
      </p:sp>
      <p:sp>
        <p:nvSpPr>
          <p:cNvPr id="108" name="Shape 108"/>
          <p:cNvSpPr txBox="1">
            <a:spLocks noGrp="1"/>
          </p:cNvSpPr>
          <p:nvPr>
            <p:ph type="body" idx="4"/>
          </p:nvPr>
        </p:nvSpPr>
        <p:spPr>
          <a:xfrm>
            <a:off x="3816288" y="2052934"/>
            <a:ext cx="3139200" cy="2478000"/>
          </a:xfrm>
          <a:prstGeom prst="rect">
            <a:avLst/>
          </a:prstGeom>
          <a:noFill/>
          <a:ln>
            <a:noFill/>
          </a:ln>
        </p:spPr>
        <p:txBody>
          <a:bodyPr spcFirstLastPara="1" wrap="square" lIns="68575" tIns="34275" rIns="68575" bIns="34275" anchor="t" anchorCtr="0"/>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3F3F3F"/>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3F3F3F"/>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3F3F3F"/>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109" name="Shape 109"/>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10" name="Shape 110"/>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11" name="Shape 111"/>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508000" y="457200"/>
            <a:ext cx="6447600" cy="990600"/>
          </a:xfrm>
          <a:prstGeom prst="rect">
            <a:avLst/>
          </a:prstGeom>
          <a:noFill/>
          <a:ln>
            <a:noFill/>
          </a:ln>
        </p:spPr>
        <p:txBody>
          <a:bodyPr spcFirstLastPara="1" wrap="square" lIns="68575" tIns="34275" rIns="68575" bIns="34275" anchor="t" anchorCtr="0"/>
          <a:lstStyle>
            <a:lvl1pPr marR="0" lvl="0" algn="l" rtl="0">
              <a:spcBef>
                <a:spcPts val="0"/>
              </a:spcBef>
              <a:spcAft>
                <a:spcPts val="0"/>
              </a:spcAft>
              <a:buClr>
                <a:schemeClr val="accent1"/>
              </a:buClr>
              <a:buSzPts val="2700"/>
              <a:buFont typeface="Trebuchet MS"/>
              <a:buNone/>
              <a:defRPr sz="27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114" name="Shape 114"/>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15" name="Shape 115"/>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16" name="Shape 116"/>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7"/>
        <p:cNvGrpSpPr/>
        <p:nvPr/>
      </p:nvGrpSpPr>
      <p:grpSpPr>
        <a:xfrm>
          <a:off x="0" y="0"/>
          <a:ext cx="0" cy="0"/>
          <a:chOff x="0" y="0"/>
          <a:chExt cx="0" cy="0"/>
        </a:xfrm>
      </p:grpSpPr>
      <p:sp>
        <p:nvSpPr>
          <p:cNvPr id="118" name="Shape 118"/>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19" name="Shape 119"/>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20" name="Shape 120"/>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508000" y="1123953"/>
            <a:ext cx="2890800" cy="958800"/>
          </a:xfrm>
          <a:prstGeom prst="rect">
            <a:avLst/>
          </a:prstGeom>
          <a:noFill/>
          <a:ln>
            <a:noFill/>
          </a:ln>
        </p:spPr>
        <p:txBody>
          <a:bodyPr spcFirstLastPara="1" wrap="square" lIns="68575" tIns="34275" rIns="68575" bIns="34275" anchor="b" anchorCtr="0"/>
          <a:lstStyle>
            <a:lvl1pPr marR="0" lvl="0" algn="l" rtl="0">
              <a:spcBef>
                <a:spcPts val="0"/>
              </a:spcBef>
              <a:spcAft>
                <a:spcPts val="0"/>
              </a:spcAft>
              <a:buClr>
                <a:schemeClr val="accent1"/>
              </a:buClr>
              <a:buSzPts val="1500"/>
              <a:buFont typeface="Trebuchet MS"/>
              <a:buNone/>
              <a:defRPr sz="15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123" name="Shape 123"/>
          <p:cNvSpPr txBox="1">
            <a:spLocks noGrp="1"/>
          </p:cNvSpPr>
          <p:nvPr>
            <p:ph type="body" idx="1"/>
          </p:nvPr>
        </p:nvSpPr>
        <p:spPr>
          <a:xfrm>
            <a:off x="3570346" y="386193"/>
            <a:ext cx="3385200" cy="4144800"/>
          </a:xfrm>
          <a:prstGeom prst="rect">
            <a:avLst/>
          </a:prstGeom>
          <a:noFill/>
          <a:ln>
            <a:noFill/>
          </a:ln>
        </p:spPr>
        <p:txBody>
          <a:bodyPr spcFirstLastPara="1" wrap="square" lIns="68575" tIns="34275" rIns="68575" bIns="34275" anchor="t" anchorCtr="0"/>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3F3F3F"/>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3F3F3F"/>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3F3F3F"/>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124" name="Shape 124"/>
          <p:cNvSpPr txBox="1">
            <a:spLocks noGrp="1"/>
          </p:cNvSpPr>
          <p:nvPr>
            <p:ph type="body" idx="2"/>
          </p:nvPr>
        </p:nvSpPr>
        <p:spPr>
          <a:xfrm>
            <a:off x="508000" y="2082802"/>
            <a:ext cx="2890800" cy="1938300"/>
          </a:xfrm>
          <a:prstGeom prst="rect">
            <a:avLst/>
          </a:prstGeom>
          <a:noFill/>
          <a:ln>
            <a:noFill/>
          </a:ln>
        </p:spPr>
        <p:txBody>
          <a:bodyPr spcFirstLastPara="1" wrap="square" lIns="68575" tIns="34275" rIns="68575" bIns="34275" anchor="t" anchorCtr="0"/>
          <a:lstStyle>
            <a:lvl1pPr marL="457200" marR="0" lvl="0" indent="-228600" algn="l" rtl="0">
              <a:spcBef>
                <a:spcPts val="800"/>
              </a:spcBef>
              <a:spcAft>
                <a:spcPts val="0"/>
              </a:spcAft>
              <a:buClr>
                <a:schemeClr val="accent1"/>
              </a:buClr>
              <a:buSzPts val="800"/>
              <a:buFont typeface="Noto Sans Symbols"/>
              <a:buNone/>
              <a:defRPr sz="1100" b="0" i="0" u="none" strike="noStrike" cap="none">
                <a:solidFill>
                  <a:srgbClr val="3F3F3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800"/>
              <a:buFont typeface="Noto Sans Symbols"/>
              <a:buNone/>
              <a:defRPr sz="1100" b="0" i="0" u="none" strike="noStrike" cap="none">
                <a:solidFill>
                  <a:srgbClr val="3F3F3F"/>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700"/>
              <a:buFont typeface="Noto Sans Symbols"/>
              <a:buNone/>
              <a:defRPr sz="900" b="0" i="0" u="none" strike="noStrike" cap="none">
                <a:solidFill>
                  <a:srgbClr val="3F3F3F"/>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600"/>
              <a:buFont typeface="Noto Sans Symbols"/>
              <a:buNone/>
              <a:defRPr sz="800" b="0" i="0" u="none" strike="noStrike" cap="none">
                <a:solidFill>
                  <a:srgbClr val="3F3F3F"/>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600"/>
              <a:buFont typeface="Noto Sans Symbols"/>
              <a:buNone/>
              <a:defRPr sz="800" b="0" i="0" u="none" strike="noStrike" cap="none">
                <a:solidFill>
                  <a:srgbClr val="3F3F3F"/>
                </a:solidFill>
                <a:latin typeface="Trebuchet MS"/>
                <a:ea typeface="Trebuchet MS"/>
                <a:cs typeface="Trebuchet MS"/>
                <a:sym typeface="Trebuchet MS"/>
              </a:defRPr>
            </a:lvl5pPr>
            <a:lvl6pPr marL="2743200" marR="0" lvl="5" indent="-228600" algn="l" rtl="0">
              <a:spcBef>
                <a:spcPts val="800"/>
              </a:spcBef>
              <a:spcAft>
                <a:spcPts val="0"/>
              </a:spcAft>
              <a:buClr>
                <a:schemeClr val="accent1"/>
              </a:buClr>
              <a:buSzPts val="600"/>
              <a:buFont typeface="Noto Sans Symbols"/>
              <a:buNone/>
              <a:defRPr sz="800" b="0" i="0" u="none" strike="noStrike" cap="none">
                <a:solidFill>
                  <a:srgbClr val="3F3F3F"/>
                </a:solidFill>
                <a:latin typeface="Trebuchet MS"/>
                <a:ea typeface="Trebuchet MS"/>
                <a:cs typeface="Trebuchet MS"/>
                <a:sym typeface="Trebuchet MS"/>
              </a:defRPr>
            </a:lvl6pPr>
            <a:lvl7pPr marL="3200400" marR="0" lvl="6" indent="-228600" algn="l" rtl="0">
              <a:spcBef>
                <a:spcPts val="800"/>
              </a:spcBef>
              <a:spcAft>
                <a:spcPts val="0"/>
              </a:spcAft>
              <a:buClr>
                <a:schemeClr val="accent1"/>
              </a:buClr>
              <a:buSzPts val="600"/>
              <a:buFont typeface="Noto Sans Symbols"/>
              <a:buNone/>
              <a:defRPr sz="800" b="0" i="0" u="none" strike="noStrike" cap="none">
                <a:solidFill>
                  <a:srgbClr val="3F3F3F"/>
                </a:solidFill>
                <a:latin typeface="Trebuchet MS"/>
                <a:ea typeface="Trebuchet MS"/>
                <a:cs typeface="Trebuchet MS"/>
                <a:sym typeface="Trebuchet MS"/>
              </a:defRPr>
            </a:lvl7pPr>
            <a:lvl8pPr marL="3657600" marR="0" lvl="7" indent="-228600" algn="l" rtl="0">
              <a:spcBef>
                <a:spcPts val="800"/>
              </a:spcBef>
              <a:spcAft>
                <a:spcPts val="0"/>
              </a:spcAft>
              <a:buClr>
                <a:schemeClr val="accent1"/>
              </a:buClr>
              <a:buSzPts val="600"/>
              <a:buFont typeface="Noto Sans Symbols"/>
              <a:buNone/>
              <a:defRPr sz="800" b="0" i="0" u="none" strike="noStrike" cap="none">
                <a:solidFill>
                  <a:srgbClr val="3F3F3F"/>
                </a:solidFill>
                <a:latin typeface="Trebuchet MS"/>
                <a:ea typeface="Trebuchet MS"/>
                <a:cs typeface="Trebuchet MS"/>
                <a:sym typeface="Trebuchet MS"/>
              </a:defRPr>
            </a:lvl8pPr>
            <a:lvl9pPr marL="4114800" marR="0" lvl="8" indent="-228600" algn="l" rtl="0">
              <a:spcBef>
                <a:spcPts val="800"/>
              </a:spcBef>
              <a:spcAft>
                <a:spcPts val="0"/>
              </a:spcAft>
              <a:buClr>
                <a:schemeClr val="accent1"/>
              </a:buClr>
              <a:buSzPts val="600"/>
              <a:buFont typeface="Noto Sans Symbols"/>
              <a:buNone/>
              <a:defRPr sz="800" b="0" i="0" u="none" strike="noStrike" cap="none">
                <a:solidFill>
                  <a:srgbClr val="3F3F3F"/>
                </a:solidFill>
                <a:latin typeface="Trebuchet MS"/>
                <a:ea typeface="Trebuchet MS"/>
                <a:cs typeface="Trebuchet MS"/>
                <a:sym typeface="Trebuchet MS"/>
              </a:defRPr>
            </a:lvl9pPr>
          </a:lstStyle>
          <a:p>
            <a:endParaRPr/>
          </a:p>
        </p:txBody>
      </p:sp>
      <p:sp>
        <p:nvSpPr>
          <p:cNvPr id="125" name="Shape 125"/>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26" name="Shape 126"/>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27" name="Shape 127"/>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508000" y="3600450"/>
            <a:ext cx="6447600" cy="425100"/>
          </a:xfrm>
          <a:prstGeom prst="rect">
            <a:avLst/>
          </a:prstGeom>
          <a:noFill/>
          <a:ln>
            <a:noFill/>
          </a:ln>
        </p:spPr>
        <p:txBody>
          <a:bodyPr spcFirstLastPara="1" wrap="square" lIns="68575" tIns="34275" rIns="68575" bIns="34275" anchor="b" anchorCtr="0"/>
          <a:lstStyle>
            <a:lvl1pPr marR="0" lvl="0" algn="l" rtl="0">
              <a:spcBef>
                <a:spcPts val="0"/>
              </a:spcBef>
              <a:spcAft>
                <a:spcPts val="0"/>
              </a:spcAft>
              <a:buClr>
                <a:schemeClr val="accent1"/>
              </a:buClr>
              <a:buSzPts val="1800"/>
              <a:buFont typeface="Trebuchet MS"/>
              <a:buNone/>
              <a:defRPr sz="18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130" name="Shape 130"/>
          <p:cNvSpPr>
            <a:spLocks noGrp="1"/>
          </p:cNvSpPr>
          <p:nvPr>
            <p:ph type="pic" idx="2"/>
          </p:nvPr>
        </p:nvSpPr>
        <p:spPr>
          <a:xfrm>
            <a:off x="508000" y="457200"/>
            <a:ext cx="6447600" cy="2884200"/>
          </a:xfrm>
          <a:prstGeom prst="rect">
            <a:avLst/>
          </a:prstGeom>
          <a:noFill/>
          <a:ln>
            <a:noFill/>
          </a:ln>
        </p:spPr>
        <p:txBody>
          <a:bodyPr spcFirstLastPara="1" wrap="square" lIns="68575" tIns="34275" rIns="68575" bIns="34275" anchor="t" anchorCtr="0"/>
          <a:lstStyle>
            <a:lvl1pPr marR="0" lvl="0" algn="ctr"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1pPr>
            <a:lvl2pPr marR="0" lvl="1"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2pPr>
            <a:lvl3pPr marR="0" lvl="2"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3pPr>
            <a:lvl4pPr marR="0" lvl="3"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4pPr>
            <a:lvl5pPr marR="0" lvl="4"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5pPr>
            <a:lvl6pPr marR="0" lvl="5"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6pPr>
            <a:lvl7pPr marR="0" lvl="6"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7pPr>
            <a:lvl8pPr marR="0" lvl="7"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8pPr>
            <a:lvl9pPr marR="0" lvl="8"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9pPr>
          </a:lstStyle>
          <a:p>
            <a:endParaRPr/>
          </a:p>
        </p:txBody>
      </p:sp>
      <p:sp>
        <p:nvSpPr>
          <p:cNvPr id="131" name="Shape 131"/>
          <p:cNvSpPr txBox="1">
            <a:spLocks noGrp="1"/>
          </p:cNvSpPr>
          <p:nvPr>
            <p:ph type="body" idx="1"/>
          </p:nvPr>
        </p:nvSpPr>
        <p:spPr>
          <a:xfrm>
            <a:off x="508000" y="4025503"/>
            <a:ext cx="6447600" cy="505500"/>
          </a:xfrm>
          <a:prstGeom prst="rect">
            <a:avLst/>
          </a:prstGeom>
          <a:noFill/>
          <a:ln>
            <a:noFill/>
          </a:ln>
        </p:spPr>
        <p:txBody>
          <a:bodyPr spcFirstLastPara="1" wrap="square" lIns="68575" tIns="34275" rIns="68575" bIns="34275" anchor="t" anchorCtr="0"/>
          <a:lstStyle>
            <a:lvl1pPr marL="457200" marR="0" lvl="0" indent="-228600" algn="l" rtl="0">
              <a:spcBef>
                <a:spcPts val="800"/>
              </a:spcBef>
              <a:spcAft>
                <a:spcPts val="0"/>
              </a:spcAft>
              <a:buClr>
                <a:schemeClr val="accent1"/>
              </a:buClr>
              <a:buSzPts val="700"/>
              <a:buFont typeface="Noto Sans Symbols"/>
              <a:buNone/>
              <a:defRPr sz="900" b="0" i="0" u="none" strike="noStrike" cap="none">
                <a:solidFill>
                  <a:srgbClr val="3F3F3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700"/>
              <a:buFont typeface="Noto Sans Symbols"/>
              <a:buNone/>
              <a:defRPr sz="900" b="0" i="0" u="none" strike="noStrike" cap="none">
                <a:solidFill>
                  <a:srgbClr val="3F3F3F"/>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600"/>
              <a:buFont typeface="Noto Sans Symbols"/>
              <a:buNone/>
              <a:defRPr sz="800" b="0" i="0" u="none" strike="noStrike" cap="none">
                <a:solidFill>
                  <a:srgbClr val="3F3F3F"/>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500"/>
              <a:buFont typeface="Noto Sans Symbols"/>
              <a:buNone/>
              <a:defRPr sz="700" b="0" i="0" u="none" strike="noStrike" cap="none">
                <a:solidFill>
                  <a:srgbClr val="3F3F3F"/>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500"/>
              <a:buFont typeface="Noto Sans Symbols"/>
              <a:buNone/>
              <a:defRPr sz="700" b="0" i="0" u="none" strike="noStrike" cap="none">
                <a:solidFill>
                  <a:srgbClr val="3F3F3F"/>
                </a:solidFill>
                <a:latin typeface="Trebuchet MS"/>
                <a:ea typeface="Trebuchet MS"/>
                <a:cs typeface="Trebuchet MS"/>
                <a:sym typeface="Trebuchet MS"/>
              </a:defRPr>
            </a:lvl5pPr>
            <a:lvl6pPr marL="2743200" marR="0" lvl="5" indent="-228600" algn="l" rtl="0">
              <a:spcBef>
                <a:spcPts val="800"/>
              </a:spcBef>
              <a:spcAft>
                <a:spcPts val="0"/>
              </a:spcAft>
              <a:buClr>
                <a:schemeClr val="accent1"/>
              </a:buClr>
              <a:buSzPts val="500"/>
              <a:buFont typeface="Noto Sans Symbols"/>
              <a:buNone/>
              <a:defRPr sz="700" b="0" i="0" u="none" strike="noStrike" cap="none">
                <a:solidFill>
                  <a:srgbClr val="3F3F3F"/>
                </a:solidFill>
                <a:latin typeface="Trebuchet MS"/>
                <a:ea typeface="Trebuchet MS"/>
                <a:cs typeface="Trebuchet MS"/>
                <a:sym typeface="Trebuchet MS"/>
              </a:defRPr>
            </a:lvl6pPr>
            <a:lvl7pPr marL="3200400" marR="0" lvl="6" indent="-228600" algn="l" rtl="0">
              <a:spcBef>
                <a:spcPts val="800"/>
              </a:spcBef>
              <a:spcAft>
                <a:spcPts val="0"/>
              </a:spcAft>
              <a:buClr>
                <a:schemeClr val="accent1"/>
              </a:buClr>
              <a:buSzPts val="500"/>
              <a:buFont typeface="Noto Sans Symbols"/>
              <a:buNone/>
              <a:defRPr sz="700" b="0" i="0" u="none" strike="noStrike" cap="none">
                <a:solidFill>
                  <a:srgbClr val="3F3F3F"/>
                </a:solidFill>
                <a:latin typeface="Trebuchet MS"/>
                <a:ea typeface="Trebuchet MS"/>
                <a:cs typeface="Trebuchet MS"/>
                <a:sym typeface="Trebuchet MS"/>
              </a:defRPr>
            </a:lvl7pPr>
            <a:lvl8pPr marL="3657600" marR="0" lvl="7" indent="-228600" algn="l" rtl="0">
              <a:spcBef>
                <a:spcPts val="800"/>
              </a:spcBef>
              <a:spcAft>
                <a:spcPts val="0"/>
              </a:spcAft>
              <a:buClr>
                <a:schemeClr val="accent1"/>
              </a:buClr>
              <a:buSzPts val="500"/>
              <a:buFont typeface="Noto Sans Symbols"/>
              <a:buNone/>
              <a:defRPr sz="700" b="0" i="0" u="none" strike="noStrike" cap="none">
                <a:solidFill>
                  <a:srgbClr val="3F3F3F"/>
                </a:solidFill>
                <a:latin typeface="Trebuchet MS"/>
                <a:ea typeface="Trebuchet MS"/>
                <a:cs typeface="Trebuchet MS"/>
                <a:sym typeface="Trebuchet MS"/>
              </a:defRPr>
            </a:lvl8pPr>
            <a:lvl9pPr marL="4114800" marR="0" lvl="8" indent="-228600" algn="l" rtl="0">
              <a:spcBef>
                <a:spcPts val="800"/>
              </a:spcBef>
              <a:spcAft>
                <a:spcPts val="0"/>
              </a:spcAft>
              <a:buClr>
                <a:schemeClr val="accent1"/>
              </a:buClr>
              <a:buSzPts val="500"/>
              <a:buFont typeface="Noto Sans Symbols"/>
              <a:buNone/>
              <a:defRPr sz="700" b="0" i="0" u="none" strike="noStrike" cap="none">
                <a:solidFill>
                  <a:srgbClr val="3F3F3F"/>
                </a:solidFill>
                <a:latin typeface="Trebuchet MS"/>
                <a:ea typeface="Trebuchet MS"/>
                <a:cs typeface="Trebuchet MS"/>
                <a:sym typeface="Trebuchet MS"/>
              </a:defRPr>
            </a:lvl9pPr>
          </a:lstStyle>
          <a:p>
            <a:endParaRPr/>
          </a:p>
        </p:txBody>
      </p:sp>
      <p:sp>
        <p:nvSpPr>
          <p:cNvPr id="132" name="Shape 132"/>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33" name="Shape 133"/>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
        <p:nvSpPr>
          <p:cNvPr id="134" name="Shape 134"/>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508001" y="457200"/>
            <a:ext cx="6447600" cy="25527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Clr>
                <a:schemeClr val="accent1"/>
              </a:buClr>
              <a:buSzPts val="3300"/>
              <a:buFont typeface="Trebuchet MS"/>
              <a:buNone/>
              <a:defRPr sz="33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137" name="Shape 137"/>
          <p:cNvSpPr txBox="1">
            <a:spLocks noGrp="1"/>
          </p:cNvSpPr>
          <p:nvPr>
            <p:ph type="body" idx="1"/>
          </p:nvPr>
        </p:nvSpPr>
        <p:spPr>
          <a:xfrm>
            <a:off x="508001" y="3352800"/>
            <a:ext cx="6447600" cy="1178400"/>
          </a:xfrm>
          <a:prstGeom prst="rect">
            <a:avLst/>
          </a:prstGeom>
          <a:noFill/>
          <a:ln>
            <a:noFill/>
          </a:ln>
        </p:spPr>
        <p:txBody>
          <a:bodyPr spcFirstLastPara="1" wrap="square" lIns="68575" tIns="34275" rIns="68575" bIns="34275" anchor="ctr" anchorCtr="0"/>
          <a:lstStyle>
            <a:lvl1pPr marL="457200" marR="0" lvl="0" indent="-228600" algn="l" rtl="0">
              <a:spcBef>
                <a:spcPts val="800"/>
              </a:spcBef>
              <a:spcAft>
                <a:spcPts val="0"/>
              </a:spcAft>
              <a:buClr>
                <a:schemeClr val="accent1"/>
              </a:buClr>
              <a:buSzPts val="1100"/>
              <a:buFont typeface="Noto Sans Symbols"/>
              <a:buNone/>
              <a:defRPr sz="1400" b="0" i="0" u="none" strike="noStrike" cap="none">
                <a:solidFill>
                  <a:srgbClr val="3F3F3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1100"/>
              <a:buFont typeface="Noto Sans Symbols"/>
              <a:buNone/>
              <a:defRPr sz="1400" b="0" i="0" u="none" strike="noStrike" cap="none">
                <a:solidFill>
                  <a:srgbClr val="888888"/>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1000"/>
              <a:buFont typeface="Noto Sans Symbols"/>
              <a:buNone/>
              <a:defRPr sz="1200" b="0" i="0" u="none" strike="noStrike" cap="none">
                <a:solidFill>
                  <a:srgbClr val="888888"/>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5pPr>
            <a:lvl6pPr marL="2743200" marR="0" lvl="5"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6pPr>
            <a:lvl7pPr marL="3200400" marR="0" lvl="6"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7pPr>
            <a:lvl8pPr marL="3657600" marR="0" lvl="7"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8pPr>
            <a:lvl9pPr marL="4114800" marR="0" lvl="8"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9pPr>
          </a:lstStyle>
          <a:p>
            <a:endParaRPr/>
          </a:p>
        </p:txBody>
      </p:sp>
      <p:sp>
        <p:nvSpPr>
          <p:cNvPr id="138" name="Shape 138"/>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39" name="Shape 139"/>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40" name="Shape 140"/>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41"/>
        <p:cNvGrpSpPr/>
        <p:nvPr/>
      </p:nvGrpSpPr>
      <p:grpSpPr>
        <a:xfrm>
          <a:off x="0" y="0"/>
          <a:ext cx="0" cy="0"/>
          <a:chOff x="0" y="0"/>
          <a:chExt cx="0" cy="0"/>
        </a:xfrm>
      </p:grpSpPr>
      <p:sp>
        <p:nvSpPr>
          <p:cNvPr id="142" name="Shape 142"/>
          <p:cNvSpPr txBox="1">
            <a:spLocks noGrp="1"/>
          </p:cNvSpPr>
          <p:nvPr>
            <p:ph type="title"/>
          </p:nvPr>
        </p:nvSpPr>
        <p:spPr>
          <a:xfrm>
            <a:off x="698500" y="457200"/>
            <a:ext cx="6070500" cy="22668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Clr>
                <a:schemeClr val="accent1"/>
              </a:buClr>
              <a:buSzPts val="3300"/>
              <a:buFont typeface="Trebuchet MS"/>
              <a:buNone/>
              <a:defRPr sz="33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143" name="Shape 143"/>
          <p:cNvSpPr txBox="1">
            <a:spLocks noGrp="1"/>
          </p:cNvSpPr>
          <p:nvPr>
            <p:ph type="body" idx="1"/>
          </p:nvPr>
        </p:nvSpPr>
        <p:spPr>
          <a:xfrm>
            <a:off x="1024604" y="2724150"/>
            <a:ext cx="5418300" cy="285900"/>
          </a:xfrm>
          <a:prstGeom prst="rect">
            <a:avLst/>
          </a:prstGeom>
          <a:noFill/>
          <a:ln>
            <a:noFill/>
          </a:ln>
        </p:spPr>
        <p:txBody>
          <a:bodyPr spcFirstLastPara="1" wrap="square" lIns="68575" tIns="34275" rIns="68575" bIns="34275" anchor="ctr" anchorCtr="0"/>
          <a:lstStyle>
            <a:lvl1pPr marL="457200" marR="0" lvl="0" indent="-228600" algn="l" rtl="0">
              <a:spcBef>
                <a:spcPts val="800"/>
              </a:spcBef>
              <a:spcAft>
                <a:spcPts val="0"/>
              </a:spcAft>
              <a:buClr>
                <a:schemeClr val="accent1"/>
              </a:buClr>
              <a:buSzPts val="1000"/>
              <a:buFont typeface="Noto Sans Symbols"/>
              <a:buNone/>
              <a:defRPr sz="1200" b="0" i="0" u="none" strike="noStrike" cap="none">
                <a:solidFill>
                  <a:srgbClr val="7F7F7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800"/>
              <a:buFont typeface="Noto Sans Symbols"/>
              <a:buNone/>
              <a:defRPr sz="1100" b="0" i="0" u="none" strike="noStrike" cap="none">
                <a:solidFill>
                  <a:srgbClr val="3F3F3F"/>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700"/>
              <a:buFont typeface="Noto Sans Symbols"/>
              <a:buNone/>
              <a:defRPr sz="900" b="0" i="0" u="none" strike="noStrike" cap="none">
                <a:solidFill>
                  <a:srgbClr val="3F3F3F"/>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700"/>
              <a:buFont typeface="Noto Sans Symbols"/>
              <a:buNone/>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144" name="Shape 144"/>
          <p:cNvSpPr txBox="1">
            <a:spLocks noGrp="1"/>
          </p:cNvSpPr>
          <p:nvPr>
            <p:ph type="body" idx="2"/>
          </p:nvPr>
        </p:nvSpPr>
        <p:spPr>
          <a:xfrm>
            <a:off x="508001" y="3352800"/>
            <a:ext cx="6447600" cy="1178400"/>
          </a:xfrm>
          <a:prstGeom prst="rect">
            <a:avLst/>
          </a:prstGeom>
          <a:noFill/>
          <a:ln>
            <a:noFill/>
          </a:ln>
        </p:spPr>
        <p:txBody>
          <a:bodyPr spcFirstLastPara="1" wrap="square" lIns="68575" tIns="34275" rIns="68575" bIns="34275" anchor="ctr" anchorCtr="0"/>
          <a:lstStyle>
            <a:lvl1pPr marL="457200" marR="0" lvl="0" indent="-228600" algn="l" rtl="0">
              <a:spcBef>
                <a:spcPts val="800"/>
              </a:spcBef>
              <a:spcAft>
                <a:spcPts val="0"/>
              </a:spcAft>
              <a:buClr>
                <a:schemeClr val="accent1"/>
              </a:buClr>
              <a:buSzPts val="1100"/>
              <a:buFont typeface="Noto Sans Symbols"/>
              <a:buNone/>
              <a:defRPr sz="1400" b="0" i="0" u="none" strike="noStrike" cap="none">
                <a:solidFill>
                  <a:srgbClr val="3F3F3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1100"/>
              <a:buFont typeface="Noto Sans Symbols"/>
              <a:buNone/>
              <a:defRPr sz="1400" b="0" i="0" u="none" strike="noStrike" cap="none">
                <a:solidFill>
                  <a:srgbClr val="888888"/>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1000"/>
              <a:buFont typeface="Noto Sans Symbols"/>
              <a:buNone/>
              <a:defRPr sz="1200" b="0" i="0" u="none" strike="noStrike" cap="none">
                <a:solidFill>
                  <a:srgbClr val="888888"/>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5pPr>
            <a:lvl6pPr marL="2743200" marR="0" lvl="5"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6pPr>
            <a:lvl7pPr marL="3200400" marR="0" lvl="6"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7pPr>
            <a:lvl8pPr marL="3657600" marR="0" lvl="7"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8pPr>
            <a:lvl9pPr marL="4114800" marR="0" lvl="8"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9pPr>
          </a:lstStyle>
          <a:p>
            <a:endParaRPr/>
          </a:p>
        </p:txBody>
      </p:sp>
      <p:sp>
        <p:nvSpPr>
          <p:cNvPr id="145" name="Shape 145"/>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46" name="Shape 146"/>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47" name="Shape 147"/>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
        <p:nvSpPr>
          <p:cNvPr id="148" name="Shape 148"/>
          <p:cNvSpPr txBox="1"/>
          <p:nvPr/>
        </p:nvSpPr>
        <p:spPr>
          <a:xfrm>
            <a:off x="406403" y="592783"/>
            <a:ext cx="457200" cy="438600"/>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 sz="6000">
                <a:solidFill>
                  <a:srgbClr val="9EDFF5"/>
                </a:solidFill>
                <a:latin typeface="Arial"/>
                <a:ea typeface="Arial"/>
                <a:cs typeface="Arial"/>
                <a:sym typeface="Arial"/>
              </a:rPr>
              <a:t>“</a:t>
            </a:r>
            <a:endParaRPr sz="1100"/>
          </a:p>
        </p:txBody>
      </p:sp>
      <p:sp>
        <p:nvSpPr>
          <p:cNvPr id="149" name="Shape 149"/>
          <p:cNvSpPr txBox="1"/>
          <p:nvPr/>
        </p:nvSpPr>
        <p:spPr>
          <a:xfrm>
            <a:off x="6669758" y="2164917"/>
            <a:ext cx="457200" cy="438600"/>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 sz="6000">
                <a:solidFill>
                  <a:srgbClr val="9EDFF5"/>
                </a:solidFill>
                <a:latin typeface="Arial"/>
                <a:ea typeface="Arial"/>
                <a:cs typeface="Arial"/>
                <a:sym typeface="Arial"/>
              </a:rPr>
              <a:t>”</a:t>
            </a:r>
            <a:endParaRPr sz="110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50"/>
        <p:cNvGrpSpPr/>
        <p:nvPr/>
      </p:nvGrpSpPr>
      <p:grpSpPr>
        <a:xfrm>
          <a:off x="0" y="0"/>
          <a:ext cx="0" cy="0"/>
          <a:chOff x="0" y="0"/>
          <a:chExt cx="0" cy="0"/>
        </a:xfrm>
      </p:grpSpPr>
      <p:sp>
        <p:nvSpPr>
          <p:cNvPr id="151" name="Shape 151"/>
          <p:cNvSpPr txBox="1">
            <a:spLocks noGrp="1"/>
          </p:cNvSpPr>
          <p:nvPr>
            <p:ph type="title"/>
          </p:nvPr>
        </p:nvSpPr>
        <p:spPr>
          <a:xfrm>
            <a:off x="508001" y="1448991"/>
            <a:ext cx="6447600" cy="1946700"/>
          </a:xfrm>
          <a:prstGeom prst="rect">
            <a:avLst/>
          </a:prstGeom>
          <a:noFill/>
          <a:ln>
            <a:noFill/>
          </a:ln>
        </p:spPr>
        <p:txBody>
          <a:bodyPr spcFirstLastPara="1" wrap="square" lIns="68575" tIns="34275" rIns="68575" bIns="34275" anchor="b" anchorCtr="0"/>
          <a:lstStyle>
            <a:lvl1pPr marR="0" lvl="0" algn="l" rtl="0">
              <a:spcBef>
                <a:spcPts val="0"/>
              </a:spcBef>
              <a:spcAft>
                <a:spcPts val="0"/>
              </a:spcAft>
              <a:buClr>
                <a:schemeClr val="accent1"/>
              </a:buClr>
              <a:buSzPts val="3300"/>
              <a:buFont typeface="Trebuchet MS"/>
              <a:buNone/>
              <a:defRPr sz="33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152" name="Shape 152"/>
          <p:cNvSpPr txBox="1">
            <a:spLocks noGrp="1"/>
          </p:cNvSpPr>
          <p:nvPr>
            <p:ph type="body" idx="1"/>
          </p:nvPr>
        </p:nvSpPr>
        <p:spPr>
          <a:xfrm>
            <a:off x="508001" y="3395586"/>
            <a:ext cx="6447600" cy="1135500"/>
          </a:xfrm>
          <a:prstGeom prst="rect">
            <a:avLst/>
          </a:prstGeom>
          <a:noFill/>
          <a:ln>
            <a:noFill/>
          </a:ln>
        </p:spPr>
        <p:txBody>
          <a:bodyPr spcFirstLastPara="1" wrap="square" lIns="68575" tIns="34275" rIns="68575" bIns="34275" anchor="t" anchorCtr="0"/>
          <a:lstStyle>
            <a:lvl1pPr marL="457200" marR="0" lvl="0" indent="-228600" algn="l" rtl="0">
              <a:spcBef>
                <a:spcPts val="800"/>
              </a:spcBef>
              <a:spcAft>
                <a:spcPts val="0"/>
              </a:spcAft>
              <a:buClr>
                <a:schemeClr val="accent1"/>
              </a:buClr>
              <a:buSzPts val="1100"/>
              <a:buFont typeface="Noto Sans Symbols"/>
              <a:buNone/>
              <a:defRPr sz="1400" b="0" i="0" u="none" strike="noStrike" cap="none">
                <a:solidFill>
                  <a:srgbClr val="3F3F3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1100"/>
              <a:buFont typeface="Noto Sans Symbols"/>
              <a:buNone/>
              <a:defRPr sz="1400" b="0" i="0" u="none" strike="noStrike" cap="none">
                <a:solidFill>
                  <a:srgbClr val="888888"/>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1000"/>
              <a:buFont typeface="Noto Sans Symbols"/>
              <a:buNone/>
              <a:defRPr sz="1200" b="0" i="0" u="none" strike="noStrike" cap="none">
                <a:solidFill>
                  <a:srgbClr val="888888"/>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5pPr>
            <a:lvl6pPr marL="2743200" marR="0" lvl="5"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6pPr>
            <a:lvl7pPr marL="3200400" marR="0" lvl="6"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7pPr>
            <a:lvl8pPr marL="3657600" marR="0" lvl="7"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8pPr>
            <a:lvl9pPr marL="4114800" marR="0" lvl="8"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9pPr>
          </a:lstStyle>
          <a:p>
            <a:endParaRPr/>
          </a:p>
        </p:txBody>
      </p:sp>
      <p:sp>
        <p:nvSpPr>
          <p:cNvPr id="153" name="Shape 153"/>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54" name="Shape 154"/>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55" name="Shape 155"/>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698500" y="457200"/>
            <a:ext cx="6070500" cy="22668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Clr>
                <a:schemeClr val="accent1"/>
              </a:buClr>
              <a:buSzPts val="3300"/>
              <a:buFont typeface="Trebuchet MS"/>
              <a:buNone/>
              <a:defRPr sz="33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158" name="Shape 158"/>
          <p:cNvSpPr txBox="1">
            <a:spLocks noGrp="1"/>
          </p:cNvSpPr>
          <p:nvPr>
            <p:ph type="body" idx="1"/>
          </p:nvPr>
        </p:nvSpPr>
        <p:spPr>
          <a:xfrm>
            <a:off x="507999" y="3009900"/>
            <a:ext cx="6447600" cy="385500"/>
          </a:xfrm>
          <a:prstGeom prst="rect">
            <a:avLst/>
          </a:prstGeom>
          <a:noFill/>
          <a:ln>
            <a:noFill/>
          </a:ln>
        </p:spPr>
        <p:txBody>
          <a:bodyPr spcFirstLastPara="1" wrap="square" lIns="68575" tIns="34275" rIns="68575" bIns="34275" anchor="b" anchorCtr="0"/>
          <a:lstStyle>
            <a:lvl1pPr marL="457200" marR="0" lvl="0" indent="-228600" algn="l" rtl="0">
              <a:spcBef>
                <a:spcPts val="800"/>
              </a:spcBef>
              <a:spcAft>
                <a:spcPts val="0"/>
              </a:spcAft>
              <a:buClr>
                <a:schemeClr val="accent1"/>
              </a:buClr>
              <a:buSzPts val="1400"/>
              <a:buFont typeface="Noto Sans Symbols"/>
              <a:buNone/>
              <a:defRPr sz="1800" b="0" i="0" u="none" strike="noStrike" cap="none">
                <a:solidFill>
                  <a:srgbClr val="3F3F3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800"/>
              <a:buFont typeface="Noto Sans Symbols"/>
              <a:buNone/>
              <a:defRPr sz="1100" b="0" i="0" u="none" strike="noStrike" cap="none">
                <a:solidFill>
                  <a:srgbClr val="3F3F3F"/>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700"/>
              <a:buFont typeface="Noto Sans Symbols"/>
              <a:buNone/>
              <a:defRPr sz="900" b="0" i="0" u="none" strike="noStrike" cap="none">
                <a:solidFill>
                  <a:srgbClr val="3F3F3F"/>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700"/>
              <a:buFont typeface="Noto Sans Symbols"/>
              <a:buNone/>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159" name="Shape 159"/>
          <p:cNvSpPr txBox="1">
            <a:spLocks noGrp="1"/>
          </p:cNvSpPr>
          <p:nvPr>
            <p:ph type="body" idx="2"/>
          </p:nvPr>
        </p:nvSpPr>
        <p:spPr>
          <a:xfrm>
            <a:off x="508001" y="3395586"/>
            <a:ext cx="6447600" cy="1135500"/>
          </a:xfrm>
          <a:prstGeom prst="rect">
            <a:avLst/>
          </a:prstGeom>
          <a:noFill/>
          <a:ln>
            <a:noFill/>
          </a:ln>
        </p:spPr>
        <p:txBody>
          <a:bodyPr spcFirstLastPara="1" wrap="square" lIns="68575" tIns="34275" rIns="68575" bIns="34275" anchor="t" anchorCtr="0"/>
          <a:lstStyle>
            <a:lvl1pPr marL="457200" marR="0" lvl="0" indent="-228600" algn="l" rtl="0">
              <a:spcBef>
                <a:spcPts val="800"/>
              </a:spcBef>
              <a:spcAft>
                <a:spcPts val="0"/>
              </a:spcAft>
              <a:buClr>
                <a:schemeClr val="accent1"/>
              </a:buClr>
              <a:buSzPts val="1100"/>
              <a:buFont typeface="Noto Sans Symbols"/>
              <a:buNone/>
              <a:defRPr sz="1400" b="0" i="0" u="none" strike="noStrike" cap="none">
                <a:solidFill>
                  <a:srgbClr val="7F7F7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1100"/>
              <a:buFont typeface="Noto Sans Symbols"/>
              <a:buNone/>
              <a:defRPr sz="1400" b="0" i="0" u="none" strike="noStrike" cap="none">
                <a:solidFill>
                  <a:srgbClr val="888888"/>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1000"/>
              <a:buFont typeface="Noto Sans Symbols"/>
              <a:buNone/>
              <a:defRPr sz="1200" b="0" i="0" u="none" strike="noStrike" cap="none">
                <a:solidFill>
                  <a:srgbClr val="888888"/>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5pPr>
            <a:lvl6pPr marL="2743200" marR="0" lvl="5"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6pPr>
            <a:lvl7pPr marL="3200400" marR="0" lvl="6"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7pPr>
            <a:lvl8pPr marL="3657600" marR="0" lvl="7"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8pPr>
            <a:lvl9pPr marL="4114800" marR="0" lvl="8"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9pPr>
          </a:lstStyle>
          <a:p>
            <a:endParaRPr/>
          </a:p>
        </p:txBody>
      </p:sp>
      <p:sp>
        <p:nvSpPr>
          <p:cNvPr id="160" name="Shape 160"/>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61" name="Shape 161"/>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62" name="Shape 162"/>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
        <p:nvSpPr>
          <p:cNvPr id="163" name="Shape 163"/>
          <p:cNvSpPr txBox="1"/>
          <p:nvPr/>
        </p:nvSpPr>
        <p:spPr>
          <a:xfrm>
            <a:off x="406403" y="592783"/>
            <a:ext cx="457200" cy="438600"/>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 sz="6000">
                <a:solidFill>
                  <a:srgbClr val="9EDFF5"/>
                </a:solidFill>
                <a:latin typeface="Arial"/>
                <a:ea typeface="Arial"/>
                <a:cs typeface="Arial"/>
                <a:sym typeface="Arial"/>
              </a:rPr>
              <a:t>“</a:t>
            </a:r>
            <a:endParaRPr sz="1100"/>
          </a:p>
        </p:txBody>
      </p:sp>
      <p:sp>
        <p:nvSpPr>
          <p:cNvPr id="164" name="Shape 164"/>
          <p:cNvSpPr txBox="1"/>
          <p:nvPr/>
        </p:nvSpPr>
        <p:spPr>
          <a:xfrm>
            <a:off x="6669758" y="2164917"/>
            <a:ext cx="457200" cy="438600"/>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 sz="6000">
                <a:solidFill>
                  <a:srgbClr val="9EDFF5"/>
                </a:solidFill>
                <a:latin typeface="Arial"/>
                <a:ea typeface="Arial"/>
                <a:cs typeface="Arial"/>
                <a:sym typeface="Arial"/>
              </a:rPr>
              <a:t>”</a:t>
            </a:r>
            <a:endParaRPr sz="110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514349" y="457200"/>
            <a:ext cx="6441000" cy="22668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Clr>
                <a:schemeClr val="accent1"/>
              </a:buClr>
              <a:buSzPts val="3300"/>
              <a:buFont typeface="Trebuchet MS"/>
              <a:buNone/>
              <a:defRPr sz="33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167" name="Shape 167"/>
          <p:cNvSpPr txBox="1">
            <a:spLocks noGrp="1"/>
          </p:cNvSpPr>
          <p:nvPr>
            <p:ph type="body" idx="1"/>
          </p:nvPr>
        </p:nvSpPr>
        <p:spPr>
          <a:xfrm>
            <a:off x="507999" y="3009900"/>
            <a:ext cx="6447600" cy="385500"/>
          </a:xfrm>
          <a:prstGeom prst="rect">
            <a:avLst/>
          </a:prstGeom>
          <a:noFill/>
          <a:ln>
            <a:noFill/>
          </a:ln>
        </p:spPr>
        <p:txBody>
          <a:bodyPr spcFirstLastPara="1" wrap="square" lIns="68575" tIns="34275" rIns="68575" bIns="34275" anchor="b" anchorCtr="0"/>
          <a:lstStyle>
            <a:lvl1pPr marL="457200" marR="0" lvl="0" indent="-228600" algn="l" rtl="0">
              <a:spcBef>
                <a:spcPts val="800"/>
              </a:spcBef>
              <a:spcAft>
                <a:spcPts val="0"/>
              </a:spcAft>
              <a:buClr>
                <a:schemeClr val="accent1"/>
              </a:buClr>
              <a:buSzPts val="1400"/>
              <a:buFont typeface="Noto Sans Symbols"/>
              <a:buNone/>
              <a:defRPr sz="1800" b="0" i="0" u="none" strike="noStrike" cap="none">
                <a:solidFill>
                  <a:schemeClr val="accent1"/>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800"/>
              <a:buFont typeface="Noto Sans Symbols"/>
              <a:buNone/>
              <a:defRPr sz="1100" b="0" i="0" u="none" strike="noStrike" cap="none">
                <a:solidFill>
                  <a:srgbClr val="3F3F3F"/>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700"/>
              <a:buFont typeface="Noto Sans Symbols"/>
              <a:buNone/>
              <a:defRPr sz="900" b="0" i="0" u="none" strike="noStrike" cap="none">
                <a:solidFill>
                  <a:srgbClr val="3F3F3F"/>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700"/>
              <a:buFont typeface="Noto Sans Symbols"/>
              <a:buNone/>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168" name="Shape 168"/>
          <p:cNvSpPr txBox="1">
            <a:spLocks noGrp="1"/>
          </p:cNvSpPr>
          <p:nvPr>
            <p:ph type="body" idx="2"/>
          </p:nvPr>
        </p:nvSpPr>
        <p:spPr>
          <a:xfrm>
            <a:off x="508001" y="3395586"/>
            <a:ext cx="6447600" cy="1135500"/>
          </a:xfrm>
          <a:prstGeom prst="rect">
            <a:avLst/>
          </a:prstGeom>
          <a:noFill/>
          <a:ln>
            <a:noFill/>
          </a:ln>
        </p:spPr>
        <p:txBody>
          <a:bodyPr spcFirstLastPara="1" wrap="square" lIns="68575" tIns="34275" rIns="68575" bIns="34275" anchor="t" anchorCtr="0"/>
          <a:lstStyle>
            <a:lvl1pPr marL="457200" marR="0" lvl="0" indent="-228600" algn="l" rtl="0">
              <a:spcBef>
                <a:spcPts val="800"/>
              </a:spcBef>
              <a:spcAft>
                <a:spcPts val="0"/>
              </a:spcAft>
              <a:buClr>
                <a:schemeClr val="accent1"/>
              </a:buClr>
              <a:buSzPts val="1100"/>
              <a:buFont typeface="Noto Sans Symbols"/>
              <a:buNone/>
              <a:defRPr sz="1400" b="0" i="0" u="none" strike="noStrike" cap="none">
                <a:solidFill>
                  <a:srgbClr val="7F7F7F"/>
                </a:solidFill>
                <a:latin typeface="Trebuchet MS"/>
                <a:ea typeface="Trebuchet MS"/>
                <a:cs typeface="Trebuchet MS"/>
                <a:sym typeface="Trebuchet MS"/>
              </a:defRPr>
            </a:lvl1pPr>
            <a:lvl2pPr marL="914400" marR="0" lvl="1" indent="-228600" algn="l" rtl="0">
              <a:spcBef>
                <a:spcPts val="800"/>
              </a:spcBef>
              <a:spcAft>
                <a:spcPts val="0"/>
              </a:spcAft>
              <a:buClr>
                <a:schemeClr val="accent1"/>
              </a:buClr>
              <a:buSzPts val="1100"/>
              <a:buFont typeface="Noto Sans Symbols"/>
              <a:buNone/>
              <a:defRPr sz="1400" b="0" i="0" u="none" strike="noStrike" cap="none">
                <a:solidFill>
                  <a:srgbClr val="888888"/>
                </a:solidFill>
                <a:latin typeface="Trebuchet MS"/>
                <a:ea typeface="Trebuchet MS"/>
                <a:cs typeface="Trebuchet MS"/>
                <a:sym typeface="Trebuchet MS"/>
              </a:defRPr>
            </a:lvl2pPr>
            <a:lvl3pPr marL="1371600" marR="0" lvl="2" indent="-228600" algn="l" rtl="0">
              <a:spcBef>
                <a:spcPts val="800"/>
              </a:spcBef>
              <a:spcAft>
                <a:spcPts val="0"/>
              </a:spcAft>
              <a:buClr>
                <a:schemeClr val="accent1"/>
              </a:buClr>
              <a:buSzPts val="1000"/>
              <a:buFont typeface="Noto Sans Symbols"/>
              <a:buNone/>
              <a:defRPr sz="1200" b="0" i="0" u="none" strike="noStrike" cap="none">
                <a:solidFill>
                  <a:srgbClr val="888888"/>
                </a:solidFill>
                <a:latin typeface="Trebuchet MS"/>
                <a:ea typeface="Trebuchet MS"/>
                <a:cs typeface="Trebuchet MS"/>
                <a:sym typeface="Trebuchet MS"/>
              </a:defRPr>
            </a:lvl3pPr>
            <a:lvl4pPr marL="1828800" marR="0" lvl="3"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4pPr>
            <a:lvl5pPr marL="2286000" marR="0" lvl="4"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5pPr>
            <a:lvl6pPr marL="2743200" marR="0" lvl="5"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6pPr>
            <a:lvl7pPr marL="3200400" marR="0" lvl="6"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7pPr>
            <a:lvl8pPr marL="3657600" marR="0" lvl="7"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8pPr>
            <a:lvl9pPr marL="4114800" marR="0" lvl="8" indent="-228600" algn="l" rtl="0">
              <a:spcBef>
                <a:spcPts val="800"/>
              </a:spcBef>
              <a:spcAft>
                <a:spcPts val="0"/>
              </a:spcAft>
              <a:buClr>
                <a:schemeClr val="accent1"/>
              </a:buClr>
              <a:buSzPts val="800"/>
              <a:buFont typeface="Noto Sans Symbols"/>
              <a:buNone/>
              <a:defRPr sz="1100" b="0" i="0" u="none" strike="noStrike" cap="none">
                <a:solidFill>
                  <a:srgbClr val="888888"/>
                </a:solidFill>
                <a:latin typeface="Trebuchet MS"/>
                <a:ea typeface="Trebuchet MS"/>
                <a:cs typeface="Trebuchet MS"/>
                <a:sym typeface="Trebuchet MS"/>
              </a:defRPr>
            </a:lvl9pPr>
          </a:lstStyle>
          <a:p>
            <a:endParaRPr/>
          </a:p>
        </p:txBody>
      </p:sp>
      <p:sp>
        <p:nvSpPr>
          <p:cNvPr id="169" name="Shape 169"/>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70" name="Shape 170"/>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71" name="Shape 171"/>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508000" y="457200"/>
            <a:ext cx="6447600" cy="990600"/>
          </a:xfrm>
          <a:prstGeom prst="rect">
            <a:avLst/>
          </a:prstGeom>
          <a:noFill/>
          <a:ln>
            <a:noFill/>
          </a:ln>
        </p:spPr>
        <p:txBody>
          <a:bodyPr spcFirstLastPara="1" wrap="square" lIns="68575" tIns="34275" rIns="68575" bIns="34275" anchor="t" anchorCtr="0"/>
          <a:lstStyle>
            <a:lvl1pPr marR="0" lvl="0" algn="l" rtl="0">
              <a:spcBef>
                <a:spcPts val="0"/>
              </a:spcBef>
              <a:spcAft>
                <a:spcPts val="0"/>
              </a:spcAft>
              <a:buClr>
                <a:schemeClr val="accent1"/>
              </a:buClr>
              <a:buSzPts val="2700"/>
              <a:buFont typeface="Trebuchet MS"/>
              <a:buNone/>
              <a:defRPr sz="27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174" name="Shape 174"/>
          <p:cNvSpPr txBox="1">
            <a:spLocks noGrp="1"/>
          </p:cNvSpPr>
          <p:nvPr>
            <p:ph type="body" idx="1"/>
          </p:nvPr>
        </p:nvSpPr>
        <p:spPr>
          <a:xfrm rot="5400000">
            <a:off x="2276402" y="-148058"/>
            <a:ext cx="2910600" cy="6447600"/>
          </a:xfrm>
          <a:prstGeom prst="rect">
            <a:avLst/>
          </a:prstGeom>
          <a:noFill/>
          <a:ln>
            <a:noFill/>
          </a:ln>
        </p:spPr>
        <p:txBody>
          <a:bodyPr spcFirstLastPara="1" wrap="square" lIns="68575" tIns="34275" rIns="68575" bIns="34275" anchor="t" anchorCtr="0"/>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3F3F3F"/>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3F3F3F"/>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3F3F3F"/>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175" name="Shape 175"/>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76" name="Shape 176"/>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77" name="Shape 177"/>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rot="5400000">
            <a:off x="4495662" y="1937249"/>
            <a:ext cx="3938700" cy="9786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Clr>
                <a:schemeClr val="accent1"/>
              </a:buClr>
              <a:buSzPts val="2700"/>
              <a:buFont typeface="Trebuchet MS"/>
              <a:buNone/>
              <a:defRPr sz="27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180" name="Shape 180"/>
          <p:cNvSpPr txBox="1">
            <a:spLocks noGrp="1"/>
          </p:cNvSpPr>
          <p:nvPr>
            <p:ph type="body" idx="1"/>
          </p:nvPr>
        </p:nvSpPr>
        <p:spPr>
          <a:xfrm rot="5400000">
            <a:off x="1186114" y="-221100"/>
            <a:ext cx="3938700" cy="5295300"/>
          </a:xfrm>
          <a:prstGeom prst="rect">
            <a:avLst/>
          </a:prstGeom>
          <a:noFill/>
          <a:ln>
            <a:noFill/>
          </a:ln>
        </p:spPr>
        <p:txBody>
          <a:bodyPr spcFirstLastPara="1" wrap="square" lIns="68575" tIns="34275" rIns="68575" bIns="34275" anchor="t" anchorCtr="0"/>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3F3F3F"/>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3F3F3F"/>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3F3F3F"/>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181" name="Shape 181"/>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82" name="Shape 182"/>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183" name="Shape 183"/>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a:solidFill>
                  <a:schemeClr val="accent1"/>
                </a:solidFill>
                <a:latin typeface="Trebuchet MS"/>
                <a:ea typeface="Trebuchet MS"/>
                <a:cs typeface="Trebuchet MS"/>
                <a:sym typeface="Trebuchet MS"/>
              </a:defRPr>
            </a:lvl1pPr>
            <a:lvl2pPr marL="0" marR="0" lvl="1" indent="0" algn="r" rtl="0">
              <a:spcBef>
                <a:spcPts val="0"/>
              </a:spcBef>
              <a:buNone/>
              <a:defRPr sz="700">
                <a:solidFill>
                  <a:schemeClr val="accent1"/>
                </a:solidFill>
                <a:latin typeface="Trebuchet MS"/>
                <a:ea typeface="Trebuchet MS"/>
                <a:cs typeface="Trebuchet MS"/>
                <a:sym typeface="Trebuchet MS"/>
              </a:defRPr>
            </a:lvl2pPr>
            <a:lvl3pPr marL="0" marR="0" lvl="2" indent="0" algn="r" rtl="0">
              <a:spcBef>
                <a:spcPts val="0"/>
              </a:spcBef>
              <a:buNone/>
              <a:defRPr sz="700">
                <a:solidFill>
                  <a:schemeClr val="accent1"/>
                </a:solidFill>
                <a:latin typeface="Trebuchet MS"/>
                <a:ea typeface="Trebuchet MS"/>
                <a:cs typeface="Trebuchet MS"/>
                <a:sym typeface="Trebuchet MS"/>
              </a:defRPr>
            </a:lvl3pPr>
            <a:lvl4pPr marL="0" marR="0" lvl="3" indent="0" algn="r" rtl="0">
              <a:spcBef>
                <a:spcPts val="0"/>
              </a:spcBef>
              <a:buNone/>
              <a:defRPr sz="700">
                <a:solidFill>
                  <a:schemeClr val="accent1"/>
                </a:solidFill>
                <a:latin typeface="Trebuchet MS"/>
                <a:ea typeface="Trebuchet MS"/>
                <a:cs typeface="Trebuchet MS"/>
                <a:sym typeface="Trebuchet MS"/>
              </a:defRPr>
            </a:lvl4pPr>
            <a:lvl5pPr marL="0" marR="0" lvl="4" indent="0" algn="r" rtl="0">
              <a:spcBef>
                <a:spcPts val="0"/>
              </a:spcBef>
              <a:buNone/>
              <a:defRPr sz="700">
                <a:solidFill>
                  <a:schemeClr val="accent1"/>
                </a:solidFill>
                <a:latin typeface="Trebuchet MS"/>
                <a:ea typeface="Trebuchet MS"/>
                <a:cs typeface="Trebuchet MS"/>
                <a:sym typeface="Trebuchet MS"/>
              </a:defRPr>
            </a:lvl5pPr>
            <a:lvl6pPr marL="0" marR="0" lvl="5" indent="0" algn="r" rtl="0">
              <a:spcBef>
                <a:spcPts val="0"/>
              </a:spcBef>
              <a:buNone/>
              <a:defRPr sz="700">
                <a:solidFill>
                  <a:schemeClr val="accent1"/>
                </a:solidFill>
                <a:latin typeface="Trebuchet MS"/>
                <a:ea typeface="Trebuchet MS"/>
                <a:cs typeface="Trebuchet MS"/>
                <a:sym typeface="Trebuchet MS"/>
              </a:defRPr>
            </a:lvl6pPr>
            <a:lvl7pPr marL="0" marR="0" lvl="6" indent="0" algn="r" rtl="0">
              <a:spcBef>
                <a:spcPts val="0"/>
              </a:spcBef>
              <a:buNone/>
              <a:defRPr sz="700">
                <a:solidFill>
                  <a:schemeClr val="accent1"/>
                </a:solidFill>
                <a:latin typeface="Trebuchet MS"/>
                <a:ea typeface="Trebuchet MS"/>
                <a:cs typeface="Trebuchet MS"/>
                <a:sym typeface="Trebuchet MS"/>
              </a:defRPr>
            </a:lvl7pPr>
            <a:lvl8pPr marL="0" marR="0" lvl="7" indent="0" algn="r" rtl="0">
              <a:spcBef>
                <a:spcPts val="0"/>
              </a:spcBef>
              <a:buNone/>
              <a:defRPr sz="700">
                <a:solidFill>
                  <a:schemeClr val="accent1"/>
                </a:solidFill>
                <a:latin typeface="Trebuchet MS"/>
                <a:ea typeface="Trebuchet MS"/>
                <a:cs typeface="Trebuchet MS"/>
                <a:sym typeface="Trebuchet MS"/>
              </a:defRPr>
            </a:lvl8pPr>
            <a:lvl9pPr marL="0" marR="0" lvl="8" indent="0" algn="r" rtl="0">
              <a:spcBef>
                <a:spcPts val="0"/>
              </a:spcBef>
              <a:buNone/>
              <a:defRPr sz="700">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grpSp>
        <p:nvGrpSpPr>
          <p:cNvPr id="51" name="Shape 51"/>
          <p:cNvGrpSpPr/>
          <p:nvPr/>
        </p:nvGrpSpPr>
        <p:grpSpPr>
          <a:xfrm>
            <a:off x="0" y="-6350"/>
            <a:ext cx="9144100" cy="5149935"/>
            <a:chOff x="0" y="-8467"/>
            <a:chExt cx="12192133" cy="6866580"/>
          </a:xfrm>
        </p:grpSpPr>
        <p:cxnSp>
          <p:nvCxnSpPr>
            <p:cNvPr id="52" name="Shape 52"/>
            <p:cNvCxnSpPr/>
            <p:nvPr/>
          </p:nvCxnSpPr>
          <p:spPr>
            <a:xfrm>
              <a:off x="9371012" y="0"/>
              <a:ext cx="1219200" cy="6858000"/>
            </a:xfrm>
            <a:prstGeom prst="straightConnector1">
              <a:avLst/>
            </a:prstGeom>
            <a:noFill/>
            <a:ln w="9525" cap="flat" cmpd="sng">
              <a:solidFill>
                <a:schemeClr val="accent1">
                  <a:alpha val="69800"/>
                </a:schemeClr>
              </a:solidFill>
              <a:prstDash val="solid"/>
              <a:round/>
              <a:headEnd type="none" w="sm" len="sm"/>
              <a:tailEnd type="none" w="sm" len="sm"/>
            </a:ln>
          </p:spPr>
        </p:cxnSp>
        <p:cxnSp>
          <p:nvCxnSpPr>
            <p:cNvPr id="53" name="Shape 53"/>
            <p:cNvCxnSpPr/>
            <p:nvPr/>
          </p:nvCxnSpPr>
          <p:spPr>
            <a:xfrm flipH="1">
              <a:off x="7425125" y="3681413"/>
              <a:ext cx="4763700" cy="3176700"/>
            </a:xfrm>
            <a:prstGeom prst="straightConnector1">
              <a:avLst/>
            </a:prstGeom>
            <a:noFill/>
            <a:ln w="9525" cap="flat" cmpd="sng">
              <a:solidFill>
                <a:schemeClr val="accent1">
                  <a:alpha val="69800"/>
                </a:schemeClr>
              </a:solidFill>
              <a:prstDash val="solid"/>
              <a:round/>
              <a:headEnd type="none" w="sm" len="sm"/>
              <a:tailEnd type="none" w="sm" len="sm"/>
            </a:ln>
          </p:spPr>
        </p:cxnSp>
        <p:sp>
          <p:nvSpPr>
            <p:cNvPr id="54" name="Shape 54"/>
            <p:cNvSpPr/>
            <p:nvPr/>
          </p:nvSpPr>
          <p:spPr>
            <a:xfrm>
              <a:off x="9181476" y="-8467"/>
              <a:ext cx="3007349" cy="6866467"/>
            </a:xfrm>
            <a:custGeom>
              <a:avLst/>
              <a:gdLst/>
              <a:ahLst/>
              <a:cxnLst/>
              <a:rect l="0" t="0" r="0" b="0"/>
              <a:pathLst>
                <a:path w="3007349" h="6866467" extrusionOk="0">
                  <a:moveTo>
                    <a:pt x="2045532" y="0"/>
                  </a:moveTo>
                  <a:lnTo>
                    <a:pt x="3007349" y="0"/>
                  </a:lnTo>
                  <a:lnTo>
                    <a:pt x="3007349" y="6866467"/>
                  </a:lnTo>
                  <a:lnTo>
                    <a:pt x="0" y="6866467"/>
                  </a:lnTo>
                  <a:lnTo>
                    <a:pt x="2045532" y="0"/>
                  </a:lnTo>
                  <a:close/>
                </a:path>
              </a:pathLst>
            </a:custGeom>
            <a:solidFill>
              <a:schemeClr val="accent1">
                <a:alpha val="35690"/>
              </a:schemeClr>
            </a:solidFill>
            <a:ln>
              <a:noFill/>
            </a:ln>
          </p:spPr>
        </p:sp>
        <p:sp>
          <p:nvSpPr>
            <p:cNvPr id="55" name="Shape 55"/>
            <p:cNvSpPr/>
            <p:nvPr/>
          </p:nvSpPr>
          <p:spPr>
            <a:xfrm>
              <a:off x="9603442" y="-8467"/>
              <a:ext cx="2586178" cy="6866467"/>
            </a:xfrm>
            <a:custGeom>
              <a:avLst/>
              <a:gdLst/>
              <a:ahLst/>
              <a:cxnLst/>
              <a:rect l="0" t="0" r="0" b="0"/>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56" name="Shape 56"/>
            <p:cNvSpPr/>
            <p:nvPr/>
          </p:nvSpPr>
          <p:spPr>
            <a:xfrm>
              <a:off x="8932333" y="3048000"/>
              <a:ext cx="3259800" cy="3810000"/>
            </a:xfrm>
            <a:prstGeom prst="triangle">
              <a:avLst>
                <a:gd name="adj" fmla="val 100000"/>
              </a:avLst>
            </a:prstGeom>
            <a:solidFill>
              <a:srgbClr val="16B0E3">
                <a:alpha val="65880"/>
              </a:srgbClr>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57" name="Shape 57"/>
            <p:cNvSpPr/>
            <p:nvPr/>
          </p:nvSpPr>
          <p:spPr>
            <a:xfrm>
              <a:off x="9334500" y="-8467"/>
              <a:ext cx="2850868" cy="6866467"/>
            </a:xfrm>
            <a:custGeom>
              <a:avLst/>
              <a:gdLst/>
              <a:ahLst/>
              <a:cxnLst/>
              <a:rect l="0" t="0" r="0" b="0"/>
              <a:pathLst>
                <a:path w="2858013" h="6866467" extrusionOk="0">
                  <a:moveTo>
                    <a:pt x="0" y="0"/>
                  </a:moveTo>
                  <a:lnTo>
                    <a:pt x="2858013" y="0"/>
                  </a:lnTo>
                  <a:lnTo>
                    <a:pt x="2858013" y="6866467"/>
                  </a:lnTo>
                  <a:lnTo>
                    <a:pt x="2473942" y="6866467"/>
                  </a:lnTo>
                  <a:lnTo>
                    <a:pt x="0" y="0"/>
                  </a:lnTo>
                  <a:close/>
                </a:path>
              </a:pathLst>
            </a:custGeom>
            <a:solidFill>
              <a:srgbClr val="16B0E3">
                <a:alpha val="49800"/>
              </a:srgbClr>
            </a:solidFill>
            <a:ln>
              <a:noFill/>
            </a:ln>
          </p:spPr>
        </p:sp>
        <p:sp>
          <p:nvSpPr>
            <p:cNvPr id="58" name="Shape 58"/>
            <p:cNvSpPr/>
            <p:nvPr/>
          </p:nvSpPr>
          <p:spPr>
            <a:xfrm>
              <a:off x="10898730" y="-8467"/>
              <a:ext cx="1290094" cy="6858000"/>
            </a:xfrm>
            <a:custGeom>
              <a:avLst/>
              <a:gdLst/>
              <a:ahLst/>
              <a:cxnLst/>
              <a:rect l="0" t="0" r="0" b="0"/>
              <a:pathLst>
                <a:path w="1290094" h="6858000" extrusionOk="0">
                  <a:moveTo>
                    <a:pt x="1019735" y="0"/>
                  </a:moveTo>
                  <a:lnTo>
                    <a:pt x="1290094" y="0"/>
                  </a:lnTo>
                  <a:lnTo>
                    <a:pt x="1290094" y="6858000"/>
                  </a:lnTo>
                  <a:lnTo>
                    <a:pt x="0" y="6858000"/>
                  </a:lnTo>
                  <a:lnTo>
                    <a:pt x="1019735" y="0"/>
                  </a:lnTo>
                  <a:close/>
                </a:path>
              </a:pathLst>
            </a:custGeom>
            <a:solidFill>
              <a:schemeClr val="accent2">
                <a:alpha val="69800"/>
              </a:schemeClr>
            </a:solidFill>
            <a:ln>
              <a:noFill/>
            </a:ln>
          </p:spPr>
        </p:sp>
        <p:sp>
          <p:nvSpPr>
            <p:cNvPr id="59" name="Shape 59"/>
            <p:cNvSpPr/>
            <p:nvPr/>
          </p:nvSpPr>
          <p:spPr>
            <a:xfrm>
              <a:off x="10938999" y="-8467"/>
              <a:ext cx="1249825" cy="6858000"/>
            </a:xfrm>
            <a:custGeom>
              <a:avLst/>
              <a:gdLst/>
              <a:ahLst/>
              <a:cxnLst/>
              <a:rect l="0" t="0" r="0" b="0"/>
              <a:pathLst>
                <a:path w="1249825" h="6858000" extrusionOk="0">
                  <a:moveTo>
                    <a:pt x="0" y="0"/>
                  </a:moveTo>
                  <a:lnTo>
                    <a:pt x="1249825" y="0"/>
                  </a:lnTo>
                  <a:lnTo>
                    <a:pt x="1249825" y="6858000"/>
                  </a:lnTo>
                  <a:lnTo>
                    <a:pt x="1109382" y="6858000"/>
                  </a:lnTo>
                  <a:lnTo>
                    <a:pt x="0" y="0"/>
                  </a:lnTo>
                  <a:close/>
                </a:path>
              </a:pathLst>
            </a:custGeom>
            <a:solidFill>
              <a:srgbClr val="226292">
                <a:alpha val="80000"/>
              </a:srgbClr>
            </a:solidFill>
            <a:ln>
              <a:noFill/>
            </a:ln>
          </p:spPr>
        </p:sp>
        <p:sp>
          <p:nvSpPr>
            <p:cNvPr id="60" name="Shape 60"/>
            <p:cNvSpPr/>
            <p:nvPr/>
          </p:nvSpPr>
          <p:spPr>
            <a:xfrm>
              <a:off x="10371666" y="3589867"/>
              <a:ext cx="1817100" cy="3268200"/>
            </a:xfrm>
            <a:prstGeom prst="triangle">
              <a:avLst>
                <a:gd name="adj" fmla="val 100000"/>
              </a:avLst>
            </a:prstGeom>
            <a:solidFill>
              <a:srgbClr val="16B0E3">
                <a:alpha val="65880"/>
              </a:srgbClr>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sp>
          <p:nvSpPr>
            <p:cNvPr id="61" name="Shape 61"/>
            <p:cNvSpPr/>
            <p:nvPr/>
          </p:nvSpPr>
          <p:spPr>
            <a:xfrm>
              <a:off x="0" y="4013200"/>
              <a:ext cx="448800" cy="2844900"/>
            </a:xfrm>
            <a:prstGeom prst="triangle">
              <a:avLst>
                <a:gd name="adj" fmla="val 0"/>
              </a:avLst>
            </a:prstGeom>
            <a:solidFill>
              <a:schemeClr val="accent1">
                <a:alpha val="69800"/>
              </a:schemeClr>
            </a:solidFill>
            <a:ln>
              <a:noFill/>
            </a:ln>
          </p:spPr>
          <p:txBody>
            <a:bodyPr spcFirstLastPara="1" wrap="square" lIns="68575" tIns="68575" rIns="68575" bIns="68575" anchor="ctr" anchorCtr="0">
              <a:noAutofit/>
            </a:bodyPr>
            <a:lstStyle/>
            <a:p>
              <a:pPr marL="0" lvl="0" indent="0">
                <a:spcBef>
                  <a:spcPts val="0"/>
                </a:spcBef>
                <a:spcAft>
                  <a:spcPts val="0"/>
                </a:spcAft>
                <a:buNone/>
              </a:pPr>
              <a:endParaRPr/>
            </a:p>
          </p:txBody>
        </p:sp>
      </p:grpSp>
      <p:sp>
        <p:nvSpPr>
          <p:cNvPr id="62" name="Shape 62"/>
          <p:cNvSpPr txBox="1">
            <a:spLocks noGrp="1"/>
          </p:cNvSpPr>
          <p:nvPr>
            <p:ph type="title"/>
          </p:nvPr>
        </p:nvSpPr>
        <p:spPr>
          <a:xfrm>
            <a:off x="508000" y="457200"/>
            <a:ext cx="6447600" cy="990600"/>
          </a:xfrm>
          <a:prstGeom prst="rect">
            <a:avLst/>
          </a:prstGeom>
          <a:noFill/>
          <a:ln>
            <a:noFill/>
          </a:ln>
        </p:spPr>
        <p:txBody>
          <a:bodyPr spcFirstLastPara="1" wrap="square" lIns="68575" tIns="34275" rIns="68575" bIns="34275" anchor="t" anchorCtr="0"/>
          <a:lstStyle>
            <a:lvl1pPr marR="0" lvl="0" algn="l" rtl="0">
              <a:spcBef>
                <a:spcPts val="0"/>
              </a:spcBef>
              <a:spcAft>
                <a:spcPts val="0"/>
              </a:spcAft>
              <a:buClr>
                <a:schemeClr val="accent1"/>
              </a:buClr>
              <a:buSzPts val="2700"/>
              <a:buFont typeface="Trebuchet MS"/>
              <a:buNone/>
              <a:defRPr sz="27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63" name="Shape 63"/>
          <p:cNvSpPr txBox="1">
            <a:spLocks noGrp="1"/>
          </p:cNvSpPr>
          <p:nvPr>
            <p:ph type="body" idx="1"/>
          </p:nvPr>
        </p:nvSpPr>
        <p:spPr>
          <a:xfrm>
            <a:off x="508000" y="1620442"/>
            <a:ext cx="6447600" cy="2910600"/>
          </a:xfrm>
          <a:prstGeom prst="rect">
            <a:avLst/>
          </a:prstGeom>
          <a:noFill/>
          <a:ln>
            <a:noFill/>
          </a:ln>
        </p:spPr>
        <p:txBody>
          <a:bodyPr spcFirstLastPara="1" wrap="square" lIns="68575" tIns="34275" rIns="68575" bIns="34275" anchor="t" anchorCtr="0"/>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3F3F3F"/>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3F3F3F"/>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3F3F3F"/>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64" name="Shape 64"/>
          <p:cNvSpPr txBox="1">
            <a:spLocks noGrp="1"/>
          </p:cNvSpPr>
          <p:nvPr>
            <p:ph type="dt" idx="10"/>
          </p:nvPr>
        </p:nvSpPr>
        <p:spPr>
          <a:xfrm>
            <a:off x="5403850" y="4531022"/>
            <a:ext cx="684000" cy="273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7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65" name="Shape 65"/>
          <p:cNvSpPr txBox="1">
            <a:spLocks noGrp="1"/>
          </p:cNvSpPr>
          <p:nvPr>
            <p:ph type="ftr" idx="11"/>
          </p:nvPr>
        </p:nvSpPr>
        <p:spPr>
          <a:xfrm>
            <a:off x="508000" y="4531022"/>
            <a:ext cx="47232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7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66" name="Shape 66"/>
          <p:cNvSpPr txBox="1">
            <a:spLocks noGrp="1"/>
          </p:cNvSpPr>
          <p:nvPr>
            <p:ph type="sldNum" idx="12"/>
          </p:nvPr>
        </p:nvSpPr>
        <p:spPr>
          <a:xfrm>
            <a:off x="6442997" y="4531022"/>
            <a:ext cx="5127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7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7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7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7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7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7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7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700" b="0" i="0" u="none" strike="noStrike" cap="none">
                <a:solidFill>
                  <a:schemeClr val="accent1"/>
                </a:solidFill>
                <a:latin typeface="Trebuchet MS"/>
                <a:ea typeface="Trebuchet MS"/>
                <a:cs typeface="Trebuchet MS"/>
                <a:sym typeface="Trebuchet MS"/>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Shape 188"/>
          <p:cNvSpPr txBox="1">
            <a:spLocks noGrp="1"/>
          </p:cNvSpPr>
          <p:nvPr>
            <p:ph type="ctrTitle"/>
          </p:nvPr>
        </p:nvSpPr>
        <p:spPr>
          <a:xfrm>
            <a:off x="1130300" y="1803400"/>
            <a:ext cx="5825100" cy="1234800"/>
          </a:xfrm>
          <a:prstGeom prst="rect">
            <a:avLst/>
          </a:prstGeom>
          <a:noFill/>
          <a:ln>
            <a:noFill/>
          </a:ln>
        </p:spPr>
        <p:txBody>
          <a:bodyPr spcFirstLastPara="1" wrap="square" lIns="68575" tIns="34275" rIns="68575" bIns="34275" anchor="b" anchorCtr="0">
            <a:noAutofit/>
          </a:bodyPr>
          <a:lstStyle/>
          <a:p>
            <a:pPr marL="0" marR="0" lvl="0" indent="0" algn="r" rtl="0">
              <a:spcBef>
                <a:spcPts val="0"/>
              </a:spcBef>
              <a:spcAft>
                <a:spcPts val="0"/>
              </a:spcAft>
              <a:buClr>
                <a:schemeClr val="accent1"/>
              </a:buClr>
              <a:buSzPts val="3600"/>
              <a:buFont typeface="Trebuchet MS"/>
              <a:buNone/>
            </a:pPr>
            <a:r>
              <a:rPr lang="en" sz="3600" b="0" i="0" u="none" strike="noStrike" cap="none" dirty="0">
                <a:solidFill>
                  <a:schemeClr val="accent1"/>
                </a:solidFill>
                <a:latin typeface="Trebuchet MS"/>
                <a:ea typeface="Trebuchet MS"/>
                <a:cs typeface="Trebuchet MS"/>
                <a:sym typeface="Trebuchet MS"/>
              </a:rPr>
              <a:t>第8回進捗報告会</a:t>
            </a:r>
            <a:endParaRPr sz="3600" b="0" i="0" u="none" strike="noStrike" cap="none" dirty="0">
              <a:solidFill>
                <a:schemeClr val="accent1"/>
              </a:solidFill>
              <a:latin typeface="Trebuchet MS"/>
              <a:ea typeface="Trebuchet MS"/>
              <a:cs typeface="Trebuchet MS"/>
              <a:sym typeface="Trebuchet MS"/>
            </a:endParaRPr>
          </a:p>
        </p:txBody>
      </p:sp>
      <p:sp>
        <p:nvSpPr>
          <p:cNvPr id="189" name="Shape 189"/>
          <p:cNvSpPr txBox="1">
            <a:spLocks noGrp="1"/>
          </p:cNvSpPr>
          <p:nvPr>
            <p:ph type="subTitle" idx="1"/>
          </p:nvPr>
        </p:nvSpPr>
        <p:spPr>
          <a:xfrm>
            <a:off x="1143000" y="3418787"/>
            <a:ext cx="6858000" cy="759000"/>
          </a:xfrm>
          <a:prstGeom prst="rect">
            <a:avLst/>
          </a:prstGeom>
          <a:noFill/>
          <a:ln>
            <a:noFill/>
          </a:ln>
        </p:spPr>
        <p:txBody>
          <a:bodyPr spcFirstLastPara="1" wrap="square" lIns="68575" tIns="34275" rIns="68575" bIns="34275" anchor="t" anchorCtr="0">
            <a:noAutofit/>
          </a:bodyPr>
          <a:lstStyle/>
          <a:p>
            <a:pPr marL="0" marR="0" lvl="0" indent="0" algn="r" rtl="0">
              <a:spcBef>
                <a:spcPts val="0"/>
              </a:spcBef>
              <a:spcAft>
                <a:spcPts val="0"/>
              </a:spcAft>
              <a:buClr>
                <a:schemeClr val="accent1"/>
              </a:buClr>
              <a:buSzPts val="1100"/>
              <a:buFont typeface="Noto Sans Symbols"/>
              <a:buNone/>
            </a:pPr>
            <a:r>
              <a:rPr lang="en" sz="1400" b="0" i="0" u="none" strike="noStrike" cap="none" dirty="0">
                <a:solidFill>
                  <a:srgbClr val="7F7F7F"/>
                </a:solidFill>
                <a:latin typeface="Trebuchet MS"/>
                <a:ea typeface="Trebuchet MS"/>
                <a:cs typeface="Trebuchet MS"/>
                <a:sym typeface="Trebuchet MS"/>
              </a:rPr>
              <a:t>153111　</a:t>
            </a:r>
            <a:r>
              <a:rPr lang="en" sz="1400" b="0" i="0" u="none" strike="noStrike" cap="none" dirty="0" err="1">
                <a:solidFill>
                  <a:srgbClr val="7F7F7F"/>
                </a:solidFill>
                <a:latin typeface="Trebuchet MS"/>
                <a:ea typeface="Trebuchet MS"/>
                <a:cs typeface="Trebuchet MS"/>
                <a:sym typeface="Trebuchet MS"/>
              </a:rPr>
              <a:t>ケネス・リーゼンカン</a:t>
            </a:r>
            <a:endParaRPr sz="1400" b="0" i="0" u="none" strike="noStrike" cap="none" dirty="0">
              <a:solidFill>
                <a:srgbClr val="7F7F7F"/>
              </a:solidFill>
              <a:latin typeface="Trebuchet MS"/>
              <a:ea typeface="Trebuchet MS"/>
              <a:cs typeface="Trebuchet MS"/>
              <a:sym typeface="Trebuchet MS"/>
            </a:endParaRPr>
          </a:p>
          <a:p>
            <a:pPr marL="0" marR="0" lvl="0" indent="0" algn="r" rtl="0">
              <a:spcBef>
                <a:spcPts val="800"/>
              </a:spcBef>
              <a:spcAft>
                <a:spcPts val="0"/>
              </a:spcAft>
              <a:buClr>
                <a:schemeClr val="accent1"/>
              </a:buClr>
              <a:buSzPts val="1100"/>
              <a:buFont typeface="Noto Sans Symbols"/>
              <a:buNone/>
            </a:pPr>
            <a:r>
              <a:rPr lang="en" sz="1400" b="0" i="0" u="none" strike="noStrike" cap="none" dirty="0">
                <a:solidFill>
                  <a:srgbClr val="7F7F7F"/>
                </a:solidFill>
                <a:latin typeface="Trebuchet MS"/>
                <a:ea typeface="Trebuchet MS"/>
                <a:cs typeface="Trebuchet MS"/>
                <a:sym typeface="Trebuchet MS"/>
              </a:rPr>
              <a:t>2018年6</a:t>
            </a:r>
            <a:r>
              <a:rPr lang="en" sz="1400" b="0" i="0" u="none" strike="noStrike" cap="none">
                <a:solidFill>
                  <a:srgbClr val="7F7F7F"/>
                </a:solidFill>
                <a:latin typeface="Trebuchet MS"/>
                <a:ea typeface="Trebuchet MS"/>
                <a:cs typeface="Trebuchet MS"/>
                <a:sym typeface="Trebuchet MS"/>
              </a:rPr>
              <a:t>月08日</a:t>
            </a:r>
            <a:endParaRPr sz="1400" b="0" i="0" u="none" strike="noStrike" cap="none" dirty="0">
              <a:solidFill>
                <a:srgbClr val="7F7F7F"/>
              </a:solidFill>
              <a:latin typeface="Trebuchet MS"/>
              <a:ea typeface="Trebuchet MS"/>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2300" dirty="0" err="1" smtClean="0"/>
              <a:t>FinalCode</a:t>
            </a:r>
            <a:r>
              <a:rPr kumimoji="1" lang="ja-JP" altLang="en-US" sz="2300" dirty="0" smtClean="0"/>
              <a:t>と従来のファイルセキュリティの違い</a:t>
            </a:r>
            <a:endParaRPr kumimoji="1" lang="ja-JP" altLang="en-US" sz="2300"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3629" y="821764"/>
            <a:ext cx="5356342" cy="4141735"/>
          </a:xfrm>
          <a:prstGeom prst="rect">
            <a:avLst/>
          </a:prstGeom>
        </p:spPr>
      </p:pic>
    </p:spTree>
    <p:extLst>
      <p:ext uri="{BB962C8B-B14F-4D97-AF65-F5344CB8AC3E}">
        <p14:creationId xmlns:p14="http://schemas.microsoft.com/office/powerpoint/2010/main" val="36652242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FinalCode</a:t>
            </a:r>
            <a:r>
              <a:rPr kumimoji="1" lang="ja-JP" altLang="en-US" dirty="0" smtClean="0"/>
              <a:t>の動画</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pic>
        <p:nvPicPr>
          <p:cNvPr id="6" name="【FinalCode】共有フォルダー自動暗号化の設定方法">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08000" y="938234"/>
            <a:ext cx="7048828" cy="3964966"/>
          </a:xfrm>
          <a:prstGeom prst="rect">
            <a:avLst/>
          </a:prstGeom>
        </p:spPr>
      </p:pic>
    </p:spTree>
    <p:extLst>
      <p:ext uri="{BB962C8B-B14F-4D97-AF65-F5344CB8AC3E}">
        <p14:creationId xmlns:p14="http://schemas.microsoft.com/office/powerpoint/2010/main" val="219649169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FinalCode</a:t>
            </a:r>
            <a:r>
              <a:rPr kumimoji="1" lang="ja-JP" altLang="en-US" dirty="0" smtClean="0"/>
              <a:t>と本研究</a:t>
            </a:r>
            <a:endParaRPr kumimoji="1" lang="ja-JP" altLang="en-US" dirty="0"/>
          </a:p>
        </p:txBody>
      </p:sp>
      <p:sp>
        <p:nvSpPr>
          <p:cNvPr id="3" name="テキスト プレースホルダー 2"/>
          <p:cNvSpPr>
            <a:spLocks noGrp="1"/>
          </p:cNvSpPr>
          <p:nvPr>
            <p:ph type="body" idx="1"/>
          </p:nvPr>
        </p:nvSpPr>
        <p:spPr/>
        <p:txBody>
          <a:bodyPr/>
          <a:lstStyle/>
          <a:p>
            <a:r>
              <a:rPr kumimoji="1" lang="ja-JP" altLang="en-US" dirty="0" smtClean="0"/>
              <a:t>共通点</a:t>
            </a:r>
            <a:endParaRPr kumimoji="1" lang="en-US" altLang="ja-JP" dirty="0" smtClean="0"/>
          </a:p>
          <a:p>
            <a:pPr lvl="1"/>
            <a:r>
              <a:rPr kumimoji="1" lang="ja-JP" altLang="en-US" dirty="0" smtClean="0"/>
              <a:t>前ビデオと同じく、ファイルやフォルダなどを暗号化し</a:t>
            </a:r>
            <a:r>
              <a:rPr kumimoji="1" lang="en-US" altLang="ja-JP" dirty="0" smtClean="0"/>
              <a:t>NAS</a:t>
            </a:r>
            <a:r>
              <a:rPr kumimoji="1" lang="ja-JP" altLang="en-US" dirty="0" smtClean="0"/>
              <a:t>または、クラウドストレージに保存</a:t>
            </a:r>
            <a:endParaRPr kumimoji="1" lang="en-US" altLang="ja-JP" dirty="0" smtClean="0"/>
          </a:p>
          <a:p>
            <a:pPr lvl="1"/>
            <a:r>
              <a:rPr kumimoji="1" lang="ja-JP" altLang="en-US" dirty="0" smtClean="0"/>
              <a:t>暗号化されたフォルダに自動暗号化</a:t>
            </a:r>
            <a:endParaRPr kumimoji="1" lang="en-US" altLang="ja-JP" dirty="0" smtClean="0"/>
          </a:p>
          <a:p>
            <a:pPr lvl="1"/>
            <a:r>
              <a:rPr kumimoji="1" lang="ja-JP" altLang="en-US" dirty="0" smtClean="0"/>
              <a:t>許可されたユーザだけ閲覧することができる</a:t>
            </a:r>
            <a:endParaRPr kumimoji="1" lang="en-US" altLang="ja-JP" dirty="0" smtClean="0"/>
          </a:p>
          <a:p>
            <a:r>
              <a:rPr kumimoji="1" lang="ja-JP" altLang="en-US" dirty="0" smtClean="0"/>
              <a:t>違う点</a:t>
            </a:r>
            <a:endParaRPr kumimoji="1" lang="en-US" altLang="ja-JP" dirty="0" smtClean="0"/>
          </a:p>
          <a:p>
            <a:pPr lvl="1"/>
            <a:r>
              <a:rPr kumimoji="1" lang="ja-JP" altLang="en-US" dirty="0" smtClean="0"/>
              <a:t>グループ署名使うので、匿名性がある。</a:t>
            </a:r>
            <a:endParaRPr kumimoji="1" lang="en-US" altLang="ja-JP" dirty="0" smtClean="0"/>
          </a:p>
          <a:p>
            <a:pPr lvl="1"/>
            <a:r>
              <a:rPr kumimoji="1" lang="en-US" altLang="ja-JP" dirty="0" smtClean="0"/>
              <a:t>SaaS</a:t>
            </a:r>
            <a:r>
              <a:rPr kumimoji="1" lang="ja-JP" altLang="en-US" dirty="0" smtClean="0"/>
              <a:t>利用するので、クライアント側は事前にアプリケーションのインストールする必要はない</a:t>
            </a:r>
            <a:endParaRPr kumimoji="1" lang="en-US" altLang="ja-JP" dirty="0" smtClean="0"/>
          </a:p>
          <a:p>
            <a:pPr lvl="1"/>
            <a:r>
              <a:rPr kumimoji="1" lang="en-US" altLang="ja-JP" dirty="0" err="1" smtClean="0"/>
              <a:t>FinalCode</a:t>
            </a:r>
            <a:r>
              <a:rPr kumimoji="1" lang="ja-JP" altLang="en-US" dirty="0" smtClean="0"/>
              <a:t>はメールで登録・共有するが、本研究は</a:t>
            </a:r>
            <a:r>
              <a:rPr kumimoji="1" lang="en-US" altLang="ja-JP" dirty="0" smtClean="0"/>
              <a:t>ID</a:t>
            </a:r>
            <a:r>
              <a:rPr kumimoji="1" lang="ja-JP" altLang="en-US" dirty="0" smtClean="0"/>
              <a:t>・パスワードで認証を行う。指紋認証は理想</a:t>
            </a:r>
            <a:endParaRPr kumimoji="1" lang="en-US" altLang="ja-JP" dirty="0" smtClean="0"/>
          </a:p>
        </p:txBody>
      </p:sp>
    </p:spTree>
    <p:extLst>
      <p:ext uri="{BB962C8B-B14F-4D97-AF65-F5344CB8AC3E}">
        <p14:creationId xmlns:p14="http://schemas.microsoft.com/office/powerpoint/2010/main" val="4022325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Shape 300"/>
          <p:cNvSpPr txBox="1">
            <a:spLocks noGrp="1"/>
          </p:cNvSpPr>
          <p:nvPr>
            <p:ph type="title"/>
          </p:nvPr>
        </p:nvSpPr>
        <p:spPr>
          <a:xfrm>
            <a:off x="508000" y="1799825"/>
            <a:ext cx="6447600" cy="990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Clr>
                <a:schemeClr val="accent1"/>
              </a:buClr>
              <a:buSzPts val="3600"/>
              <a:buFont typeface="Trebuchet MS"/>
              <a:buNone/>
            </a:pPr>
            <a:r>
              <a:rPr lang="en" sz="3600"/>
              <a:t>Nextcloud</a:t>
            </a:r>
            <a:r>
              <a:rPr lang="en" sz="3600" b="0" i="0" u="none" strike="noStrike" cap="none">
                <a:solidFill>
                  <a:schemeClr val="accent1"/>
                </a:solidFill>
                <a:latin typeface="Trebuchet MS"/>
                <a:ea typeface="Trebuchet MS"/>
                <a:cs typeface="Trebuchet MS"/>
                <a:sym typeface="Trebuchet MS"/>
              </a:rPr>
              <a:t>の進捗報告</a:t>
            </a:r>
            <a:endParaRPr sz="3600" b="0" i="0" u="none" strike="noStrike" cap="none">
              <a:solidFill>
                <a:schemeClr val="accent1"/>
              </a:solidFill>
              <a:latin typeface="Trebuchet MS"/>
              <a:ea typeface="Trebuchet MS"/>
              <a:cs typeface="Trebuchet MS"/>
              <a:sym typeface="Trebuchet MS"/>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テキスト プレースホルダー 2"/>
          <p:cNvSpPr>
            <a:spLocks noGrp="1"/>
          </p:cNvSpPr>
          <p:nvPr>
            <p:ph type="body" idx="1"/>
          </p:nvPr>
        </p:nvSpPr>
        <p:spPr/>
        <p:txBody>
          <a:bodyPr/>
          <a:lstStyle/>
          <a:p>
            <a:endParaRPr kumimoji="1" lang="ja-JP" altLang="en-US"/>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0012" y="1434000"/>
            <a:ext cx="5743575" cy="2352675"/>
          </a:xfrm>
          <a:prstGeom prst="rect">
            <a:avLst/>
          </a:prstGeom>
        </p:spPr>
      </p:pic>
    </p:spTree>
    <p:extLst>
      <p:ext uri="{BB962C8B-B14F-4D97-AF65-F5344CB8AC3E}">
        <p14:creationId xmlns:p14="http://schemas.microsoft.com/office/powerpoint/2010/main" val="39253684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Shape 194"/>
          <p:cNvSpPr txBox="1">
            <a:spLocks noGrp="1"/>
          </p:cNvSpPr>
          <p:nvPr>
            <p:ph type="title"/>
          </p:nvPr>
        </p:nvSpPr>
        <p:spPr>
          <a:xfrm>
            <a:off x="508000" y="1799825"/>
            <a:ext cx="6447600" cy="990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Clr>
                <a:schemeClr val="accent1"/>
              </a:buClr>
              <a:buSzPts val="3600"/>
              <a:buFont typeface="Trebuchet MS"/>
              <a:buNone/>
            </a:pPr>
            <a:r>
              <a:rPr lang="en" sz="3600" b="0" i="0" u="none" strike="noStrike" cap="none">
                <a:solidFill>
                  <a:schemeClr val="accent1"/>
                </a:solidFill>
                <a:latin typeface="Trebuchet MS"/>
                <a:ea typeface="Trebuchet MS"/>
                <a:cs typeface="Trebuchet MS"/>
                <a:sym typeface="Trebuchet MS"/>
              </a:rPr>
              <a:t>研究の進捗報告</a:t>
            </a:r>
            <a:endParaRPr sz="3600" b="0" i="0" u="none" strike="noStrike" cap="none">
              <a:solidFill>
                <a:schemeClr val="accent1"/>
              </a:solidFill>
              <a:latin typeface="Trebuchet MS"/>
              <a:ea typeface="Trebuchet MS"/>
              <a:cs typeface="Trebuchet MS"/>
              <a:sym typeface="Trebuchet MS"/>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前回のまとめ</a:t>
            </a:r>
            <a:endParaRPr kumimoji="1" lang="ja-JP" altLang="en-US" dirty="0"/>
          </a:p>
        </p:txBody>
      </p:sp>
      <p:sp>
        <p:nvSpPr>
          <p:cNvPr id="3" name="テキスト プレースホルダー 2"/>
          <p:cNvSpPr>
            <a:spLocks noGrp="1"/>
          </p:cNvSpPr>
          <p:nvPr>
            <p:ph type="body" idx="1"/>
          </p:nvPr>
        </p:nvSpPr>
        <p:spPr/>
        <p:txBody>
          <a:bodyPr/>
          <a:lstStyle/>
          <a:p>
            <a:r>
              <a:rPr kumimoji="1" lang="ja-JP" altLang="en-US" dirty="0"/>
              <a:t>モデル</a:t>
            </a:r>
            <a:r>
              <a:rPr kumimoji="1" lang="ja-JP" altLang="en-US" dirty="0" smtClean="0"/>
              <a:t>の修正</a:t>
            </a:r>
            <a:endParaRPr kumimoji="1" lang="en-US" altLang="ja-JP" dirty="0" smtClean="0"/>
          </a:p>
          <a:p>
            <a:pPr lvl="1"/>
            <a:r>
              <a:rPr kumimoji="1" lang="ja-JP" altLang="en-US" dirty="0" smtClean="0"/>
              <a:t>モデルが分かりずらい、詳しく設計</a:t>
            </a:r>
            <a:endParaRPr kumimoji="1" lang="en-US" altLang="ja-JP" dirty="0" smtClean="0"/>
          </a:p>
          <a:p>
            <a:pPr lvl="1"/>
            <a:r>
              <a:rPr kumimoji="1" lang="ja-JP" altLang="en-US" dirty="0" smtClean="0"/>
              <a:t>ログを暗号化し、</a:t>
            </a:r>
            <a:r>
              <a:rPr kumimoji="1" lang="en-US" altLang="ja-JP" dirty="0" smtClean="0"/>
              <a:t>NAS</a:t>
            </a:r>
            <a:r>
              <a:rPr kumimoji="1" lang="ja-JP" altLang="en-US" dirty="0" smtClean="0"/>
              <a:t>・クラウド上に保存</a:t>
            </a:r>
            <a:endParaRPr kumimoji="1" lang="en-US" altLang="ja-JP" dirty="0" smtClean="0"/>
          </a:p>
          <a:p>
            <a:pPr lvl="1"/>
            <a:r>
              <a:rPr kumimoji="1" lang="ja-JP" altLang="en-US" dirty="0" smtClean="0"/>
              <a:t>グループ署名管理は外部で行うべき</a:t>
            </a:r>
            <a:endParaRPr kumimoji="1" lang="en-US" altLang="ja-JP" dirty="0"/>
          </a:p>
          <a:p>
            <a:pPr marL="622300" lvl="1" indent="0">
              <a:buNone/>
            </a:pPr>
            <a:endParaRPr kumimoji="1" lang="en-US" altLang="ja-JP" dirty="0" smtClean="0"/>
          </a:p>
          <a:p>
            <a:r>
              <a:rPr kumimoji="1" lang="en-US" altLang="ja-JP" dirty="0" err="1" smtClean="0"/>
              <a:t>FinalCode</a:t>
            </a:r>
            <a:r>
              <a:rPr kumimoji="1" lang="ja-JP" altLang="en-US" dirty="0"/>
              <a:t>は</a:t>
            </a:r>
            <a:r>
              <a:rPr kumimoji="1" lang="ja-JP" altLang="en-US" dirty="0" smtClean="0"/>
              <a:t>研究しているとの違いを調べること</a:t>
            </a:r>
            <a:endParaRPr kumimoji="1" lang="en-US" altLang="ja-JP" dirty="0" smtClean="0"/>
          </a:p>
          <a:p>
            <a:pPr lvl="1"/>
            <a:r>
              <a:rPr kumimoji="1" lang="en-US" altLang="ja-JP" dirty="0" err="1" smtClean="0"/>
              <a:t>FinalCode</a:t>
            </a:r>
            <a:r>
              <a:rPr kumimoji="1" lang="ja-JP" altLang="en-US" dirty="0" smtClean="0"/>
              <a:t>を調べて、自分の研究の特徴・違う点を探す</a:t>
            </a:r>
            <a:endParaRPr kumimoji="1" lang="en-US" altLang="ja-JP" dirty="0" smtClean="0"/>
          </a:p>
          <a:p>
            <a:pPr lvl="1"/>
            <a:r>
              <a:rPr kumimoji="1" lang="ja-JP" altLang="en-US" dirty="0" smtClean="0"/>
              <a:t>これに</a:t>
            </a:r>
            <a:r>
              <a:rPr kumimoji="1" lang="ja-JP" altLang="en-US" dirty="0" smtClean="0"/>
              <a:t>ついて中間発表</a:t>
            </a:r>
            <a:r>
              <a:rPr kumimoji="1" lang="ja-JP" altLang="en-US" dirty="0" smtClean="0"/>
              <a:t>する</a:t>
            </a:r>
            <a:endParaRPr kumimoji="1" lang="ja-JP" altLang="en-US" dirty="0"/>
          </a:p>
        </p:txBody>
      </p:sp>
    </p:spTree>
    <p:extLst>
      <p:ext uri="{BB962C8B-B14F-4D97-AF65-F5344CB8AC3E}">
        <p14:creationId xmlns:p14="http://schemas.microsoft.com/office/powerpoint/2010/main" val="8760377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FinalCode</a:t>
            </a:r>
            <a:r>
              <a:rPr kumimoji="1" lang="ja-JP" altLang="en-US" dirty="0" smtClean="0"/>
              <a:t>とは</a:t>
            </a:r>
            <a:endParaRPr kumimoji="1" lang="ja-JP" altLang="en-US" dirty="0"/>
          </a:p>
        </p:txBody>
      </p:sp>
      <p:sp>
        <p:nvSpPr>
          <p:cNvPr id="3" name="テキスト プレースホルダー 2"/>
          <p:cNvSpPr>
            <a:spLocks noGrp="1"/>
          </p:cNvSpPr>
          <p:nvPr>
            <p:ph type="body" idx="1"/>
          </p:nvPr>
        </p:nvSpPr>
        <p:spPr/>
        <p:txBody>
          <a:bodyPr/>
          <a:lstStyle/>
          <a:p>
            <a:pPr marL="158750" indent="0">
              <a:buNone/>
            </a:pPr>
            <a:endParaRPr lang="en-US" altLang="ja-JP" dirty="0"/>
          </a:p>
          <a:p>
            <a:pPr marL="158750" indent="0">
              <a:buNone/>
            </a:pPr>
            <a:r>
              <a:rPr lang="ja-JP" altLang="en-US" sz="1800" dirty="0" smtClean="0"/>
              <a:t>暗号化</a:t>
            </a:r>
            <a:r>
              <a:rPr lang="ja-JP" altLang="en-US" sz="1800" dirty="0"/>
              <a:t>したファイルは</a:t>
            </a:r>
            <a:r>
              <a:rPr lang="ja-JP" altLang="en-US" sz="1800" dirty="0" smtClean="0"/>
              <a:t>、</a:t>
            </a:r>
            <a:endParaRPr lang="en-US" altLang="ja-JP" sz="1800" dirty="0" smtClean="0"/>
          </a:p>
          <a:p>
            <a:pPr marL="158750" indent="0">
              <a:buNone/>
            </a:pPr>
            <a:r>
              <a:rPr lang="ja-JP" altLang="en-US" sz="1800" b="1" dirty="0" smtClean="0">
                <a:solidFill>
                  <a:srgbClr val="FF0000"/>
                </a:solidFill>
              </a:rPr>
              <a:t>指定</a:t>
            </a:r>
            <a:r>
              <a:rPr lang="ja-JP" altLang="en-US" sz="1800" b="1" dirty="0">
                <a:solidFill>
                  <a:srgbClr val="FF0000"/>
                </a:solidFill>
              </a:rPr>
              <a:t>した</a:t>
            </a:r>
            <a:r>
              <a:rPr lang="ja-JP" altLang="en-US" sz="1800" b="1" dirty="0" smtClean="0">
                <a:solidFill>
                  <a:srgbClr val="FF0000"/>
                </a:solidFill>
              </a:rPr>
              <a:t>人や</a:t>
            </a:r>
            <a:r>
              <a:rPr lang="ja-JP" altLang="en-US" sz="1800" b="1" dirty="0">
                <a:solidFill>
                  <a:srgbClr val="FF0000"/>
                </a:solidFill>
              </a:rPr>
              <a:t>グループのみ閲覧</a:t>
            </a:r>
            <a:r>
              <a:rPr lang="ja-JP" altLang="en-US" sz="1800" dirty="0"/>
              <a:t>でき</a:t>
            </a:r>
            <a:r>
              <a:rPr lang="ja-JP" altLang="en-US" sz="1800" dirty="0" smtClean="0"/>
              <a:t>、</a:t>
            </a:r>
            <a:endParaRPr lang="en-US" altLang="ja-JP" sz="1800" dirty="0" smtClean="0"/>
          </a:p>
          <a:p>
            <a:pPr marL="158750" indent="0">
              <a:buNone/>
            </a:pPr>
            <a:r>
              <a:rPr lang="ja-JP" altLang="en-US" sz="1800" dirty="0" smtClean="0"/>
              <a:t>アクセス</a:t>
            </a:r>
            <a:r>
              <a:rPr lang="ja-JP" altLang="en-US" sz="1800" b="1" dirty="0">
                <a:solidFill>
                  <a:srgbClr val="FF0000"/>
                </a:solidFill>
              </a:rPr>
              <a:t>履歴が完全に追えて</a:t>
            </a:r>
            <a:r>
              <a:rPr lang="ja-JP" altLang="en-US" sz="1800" dirty="0" smtClean="0"/>
              <a:t>、</a:t>
            </a:r>
            <a:endParaRPr lang="en-US" altLang="ja-JP" sz="1800" dirty="0" smtClean="0"/>
          </a:p>
          <a:p>
            <a:pPr marL="158750" indent="0">
              <a:buNone/>
            </a:pPr>
            <a:r>
              <a:rPr lang="ja-JP" altLang="en-US" sz="1800" dirty="0" smtClean="0"/>
              <a:t>いざ</a:t>
            </a:r>
            <a:r>
              <a:rPr lang="ja-JP" altLang="en-US" sz="1800" dirty="0"/>
              <a:t>となれば “</a:t>
            </a:r>
            <a:r>
              <a:rPr lang="ja-JP" altLang="en-US" sz="1800" b="1" dirty="0">
                <a:solidFill>
                  <a:srgbClr val="FF0000"/>
                </a:solidFill>
              </a:rPr>
              <a:t>あとから” 消せる</a:t>
            </a:r>
            <a:r>
              <a:rPr lang="ja-JP" altLang="en-US" sz="1800" dirty="0" smtClean="0"/>
              <a:t>、</a:t>
            </a:r>
            <a:endParaRPr lang="en-US" altLang="ja-JP" sz="1800" dirty="0" smtClean="0"/>
          </a:p>
          <a:p>
            <a:pPr marL="158750" indent="0">
              <a:buNone/>
            </a:pPr>
            <a:r>
              <a:rPr lang="ja-JP" altLang="en-US" sz="1800" dirty="0" smtClean="0"/>
              <a:t>究極</a:t>
            </a:r>
            <a:r>
              <a:rPr lang="ja-JP" altLang="en-US" sz="1800" dirty="0"/>
              <a:t>のファイルセキュリティ</a:t>
            </a:r>
            <a:r>
              <a:rPr lang="ja-JP" altLang="en-US" sz="1800" dirty="0" smtClean="0"/>
              <a:t>。</a:t>
            </a:r>
            <a:endParaRPr lang="ja-JP" altLang="en-US" sz="1800"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6664" y="1330242"/>
            <a:ext cx="2571341" cy="2431430"/>
          </a:xfrm>
          <a:prstGeom prst="rect">
            <a:avLst/>
          </a:prstGeom>
        </p:spPr>
      </p:pic>
    </p:spTree>
    <p:extLst>
      <p:ext uri="{BB962C8B-B14F-4D97-AF65-F5344CB8AC3E}">
        <p14:creationId xmlns:p14="http://schemas.microsoft.com/office/powerpoint/2010/main" val="32164583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000" y="1014043"/>
            <a:ext cx="5512322" cy="4018468"/>
          </a:xfrm>
          <a:prstGeom prst="rect">
            <a:avLst/>
          </a:prstGeom>
        </p:spPr>
      </p:pic>
      <p:sp>
        <p:nvSpPr>
          <p:cNvPr id="2" name="タイトル 1"/>
          <p:cNvSpPr>
            <a:spLocks noGrp="1"/>
          </p:cNvSpPr>
          <p:nvPr>
            <p:ph type="title"/>
          </p:nvPr>
        </p:nvSpPr>
        <p:spPr/>
        <p:txBody>
          <a:bodyPr/>
          <a:lstStyle/>
          <a:p>
            <a:r>
              <a:rPr kumimoji="1" lang="en-US" altLang="ja-JP" dirty="0" err="1" smtClean="0"/>
              <a:t>FinalCode</a:t>
            </a:r>
            <a:r>
              <a:rPr kumimoji="1" lang="ja-JP" altLang="en-US" dirty="0" smtClean="0"/>
              <a:t>の機能その</a:t>
            </a:r>
            <a:r>
              <a:rPr kumimoji="1" lang="en-US" altLang="ja-JP" dirty="0"/>
              <a:t>1</a:t>
            </a:r>
            <a:endParaRPr kumimoji="1" lang="ja-JP" altLang="en-US" dirty="0"/>
          </a:p>
        </p:txBody>
      </p:sp>
    </p:spTree>
    <p:extLst>
      <p:ext uri="{BB962C8B-B14F-4D97-AF65-F5344CB8AC3E}">
        <p14:creationId xmlns:p14="http://schemas.microsoft.com/office/powerpoint/2010/main" val="8083711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FinalCode</a:t>
            </a:r>
            <a:r>
              <a:rPr kumimoji="1" lang="ja-JP" altLang="en-US" dirty="0" smtClean="0"/>
              <a:t>の機能その</a:t>
            </a:r>
            <a:r>
              <a:rPr kumimoji="1" lang="en-US" altLang="ja-JP" dirty="0" smtClean="0"/>
              <a:t>2</a:t>
            </a:r>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000" y="952500"/>
            <a:ext cx="6081039" cy="4084280"/>
          </a:xfrm>
          <a:prstGeom prst="rect">
            <a:avLst/>
          </a:prstGeom>
        </p:spPr>
      </p:pic>
    </p:spTree>
    <p:extLst>
      <p:ext uri="{BB962C8B-B14F-4D97-AF65-F5344CB8AC3E}">
        <p14:creationId xmlns:p14="http://schemas.microsoft.com/office/powerpoint/2010/main" val="32473972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FinalCode</a:t>
            </a:r>
            <a:r>
              <a:rPr kumimoji="1" lang="ja-JP" altLang="en-US" dirty="0" smtClean="0"/>
              <a:t>の機能その</a:t>
            </a:r>
            <a:r>
              <a:rPr kumimoji="1" lang="en-US" altLang="ja-JP" dirty="0" smtClean="0"/>
              <a:t>3</a:t>
            </a:r>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000" y="952500"/>
            <a:ext cx="6699138" cy="3794363"/>
          </a:xfrm>
          <a:prstGeom prst="rect">
            <a:avLst/>
          </a:prstGeom>
        </p:spPr>
      </p:pic>
    </p:spTree>
    <p:extLst>
      <p:ext uri="{BB962C8B-B14F-4D97-AF65-F5344CB8AC3E}">
        <p14:creationId xmlns:p14="http://schemas.microsoft.com/office/powerpoint/2010/main" val="70444336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FinalCode</a:t>
            </a:r>
            <a:r>
              <a:rPr kumimoji="1" lang="ja-JP" altLang="en-US" dirty="0" smtClean="0"/>
              <a:t>の仕組み</a:t>
            </a:r>
            <a:endParaRPr kumimoji="1" lang="ja-JP" altLang="en-US" dirty="0"/>
          </a:p>
        </p:txBody>
      </p:sp>
      <p:sp>
        <p:nvSpPr>
          <p:cNvPr id="3" name="テキスト プレースホルダー 2"/>
          <p:cNvSpPr>
            <a:spLocks noGrp="1"/>
          </p:cNvSpPr>
          <p:nvPr>
            <p:ph type="body" idx="1"/>
          </p:nvPr>
        </p:nvSpPr>
        <p:spPr>
          <a:xfrm>
            <a:off x="4804187" y="1620442"/>
            <a:ext cx="3043164" cy="2910600"/>
          </a:xfrm>
        </p:spPr>
        <p:txBody>
          <a:bodyPr/>
          <a:lstStyle/>
          <a:p>
            <a:pPr marL="158750" indent="0">
              <a:buNone/>
            </a:pPr>
            <a:r>
              <a:rPr lang="en-US" altLang="ja-JP" sz="1050" dirty="0"/>
              <a:t>※</a:t>
            </a:r>
            <a:r>
              <a:rPr lang="ja-JP" altLang="en-US" sz="1050" dirty="0"/>
              <a:t>「</a:t>
            </a:r>
            <a:r>
              <a:rPr lang="en-US" altLang="ja-JP" sz="1050" dirty="0" err="1"/>
              <a:t>FinalCode</a:t>
            </a:r>
            <a:r>
              <a:rPr lang="ja-JP" altLang="en-US" sz="1050" dirty="0"/>
              <a:t>」による暗号化やファイル展開はインターネットに接続可能な環境が必要</a:t>
            </a:r>
            <a:r>
              <a:rPr lang="ja-JP" altLang="en-US" sz="1050" dirty="0" smtClean="0"/>
              <a:t>です</a:t>
            </a:r>
            <a:endParaRPr lang="en-US" altLang="ja-JP" sz="1050" dirty="0" smtClean="0"/>
          </a:p>
          <a:p>
            <a:pPr marL="158750" indent="0">
              <a:buNone/>
            </a:pPr>
            <a:r>
              <a:rPr lang="ja-JP" altLang="en-US" sz="1050" dirty="0"/>
              <a:t/>
            </a:r>
            <a:br>
              <a:rPr lang="ja-JP" altLang="en-US" sz="1050" dirty="0"/>
            </a:br>
            <a:r>
              <a:rPr lang="en-US" altLang="ja-JP" sz="1050" dirty="0"/>
              <a:t>※ </a:t>
            </a:r>
            <a:r>
              <a:rPr lang="ja-JP" altLang="en-US" sz="1050" dirty="0"/>
              <a:t>利用に際し、「</a:t>
            </a:r>
            <a:r>
              <a:rPr lang="en-US" altLang="ja-JP" sz="1050" dirty="0" err="1"/>
              <a:t>FinalCode</a:t>
            </a:r>
            <a:r>
              <a:rPr lang="en-US" altLang="ja-JP" sz="1050" dirty="0"/>
              <a:t> Client</a:t>
            </a:r>
            <a:r>
              <a:rPr lang="ja-JP" altLang="en-US" sz="1050" dirty="0"/>
              <a:t>」のインストールとユーザー登録が必要</a:t>
            </a:r>
            <a:r>
              <a:rPr lang="ja-JP" altLang="en-US" sz="1050" dirty="0" smtClean="0"/>
              <a:t>です</a:t>
            </a:r>
            <a:endParaRPr lang="en-US" altLang="ja-JP" sz="1050" dirty="0" smtClean="0"/>
          </a:p>
          <a:p>
            <a:pPr marL="158750" indent="0">
              <a:buNone/>
            </a:pPr>
            <a:r>
              <a:rPr lang="ja-JP" altLang="en-US" sz="1050" dirty="0"/>
              <a:t/>
            </a:r>
            <a:br>
              <a:rPr lang="ja-JP" altLang="en-US" sz="1050" dirty="0"/>
            </a:br>
            <a:r>
              <a:rPr lang="en-US" altLang="ja-JP" sz="1050" dirty="0"/>
              <a:t>※ Ver.5.30</a:t>
            </a:r>
            <a:r>
              <a:rPr lang="ja-JP" altLang="en-US" sz="1050" dirty="0"/>
              <a:t>から、フォルダーも暗号化することができます。フォルダーを暗号化することで、セキュアな領域内で、格納されたファイル群を取り扱うことできます</a:t>
            </a:r>
            <a:endParaRPr kumimoji="1" lang="ja-JP" altLang="en-US" sz="1050"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000" y="952500"/>
            <a:ext cx="4296187" cy="3976853"/>
          </a:xfrm>
          <a:prstGeom prst="rect">
            <a:avLst/>
          </a:prstGeom>
        </p:spPr>
      </p:pic>
    </p:spTree>
    <p:extLst>
      <p:ext uri="{BB962C8B-B14F-4D97-AF65-F5344CB8AC3E}">
        <p14:creationId xmlns:p14="http://schemas.microsoft.com/office/powerpoint/2010/main" val="18110693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FinalCode</a:t>
            </a:r>
            <a:r>
              <a:rPr kumimoji="1" lang="ja-JP" altLang="en-US" dirty="0" smtClean="0"/>
              <a:t>の仕組み技術</a:t>
            </a:r>
            <a:endParaRPr kumimoji="1" lang="ja-JP" altLang="en-US" dirty="0"/>
          </a:p>
        </p:txBody>
      </p:sp>
      <p:sp>
        <p:nvSpPr>
          <p:cNvPr id="3" name="テキスト プレースホルダー 2"/>
          <p:cNvSpPr>
            <a:spLocks noGrp="1"/>
          </p:cNvSpPr>
          <p:nvPr>
            <p:ph type="body" idx="1"/>
          </p:nvPr>
        </p:nvSpPr>
        <p:spPr>
          <a:xfrm>
            <a:off x="508000" y="1359192"/>
            <a:ext cx="6447600" cy="1324639"/>
          </a:xfrm>
        </p:spPr>
        <p:txBody>
          <a:bodyPr/>
          <a:lstStyle/>
          <a:p>
            <a:r>
              <a:rPr kumimoji="1" lang="ja-JP" altLang="en-US" dirty="0" smtClean="0"/>
              <a:t>電子政府推奨の暗号化技術を採用</a:t>
            </a:r>
            <a:endParaRPr kumimoji="1" lang="en-US" altLang="ja-JP" dirty="0" smtClean="0"/>
          </a:p>
          <a:p>
            <a:r>
              <a:rPr kumimoji="1" lang="ja-JP" altLang="en-US" dirty="0"/>
              <a:t>独自の電子</a:t>
            </a:r>
            <a:r>
              <a:rPr kumimoji="1" lang="ja-JP" altLang="en-US" dirty="0" smtClean="0"/>
              <a:t>証明書を用いた端末認証</a:t>
            </a:r>
            <a:endParaRPr kumimoji="1" lang="en-US" altLang="ja-JP" dirty="0" smtClean="0"/>
          </a:p>
          <a:p>
            <a:r>
              <a:rPr kumimoji="1" lang="ja-JP" altLang="en-US" dirty="0"/>
              <a:t>ファイル</a:t>
            </a:r>
            <a:r>
              <a:rPr kumimoji="1" lang="ja-JP" altLang="en-US" dirty="0" smtClean="0"/>
              <a:t>にアクセスする際に都度認証</a:t>
            </a:r>
            <a:endParaRPr kumimoji="1" lang="en-US" altLang="ja-JP" dirty="0" smtClean="0"/>
          </a:p>
          <a:p>
            <a:r>
              <a:rPr kumimoji="1" lang="ja-JP" altLang="en-US" dirty="0" smtClean="0"/>
              <a:t>常に</a:t>
            </a:r>
            <a:r>
              <a:rPr kumimoji="1" lang="ja-JP" altLang="en-US" dirty="0"/>
              <a:t>暗号化</a:t>
            </a:r>
            <a:r>
              <a:rPr kumimoji="1" lang="ja-JP" altLang="en-US" dirty="0" smtClean="0"/>
              <a:t>されたままの</a:t>
            </a:r>
            <a:r>
              <a:rPr kumimoji="1" lang="ja-JP" altLang="en-US" dirty="0"/>
              <a:t>データ</a:t>
            </a:r>
            <a:r>
              <a:rPr kumimoji="1" lang="ja-JP" altLang="en-US" dirty="0" smtClean="0"/>
              <a:t>を</a:t>
            </a:r>
            <a:r>
              <a:rPr kumimoji="1" lang="ja-JP" altLang="en-US" dirty="0"/>
              <a:t>維持</a:t>
            </a:r>
          </a:p>
        </p:txBody>
      </p:sp>
      <p:sp>
        <p:nvSpPr>
          <p:cNvPr id="4" name="テキスト ボックス 3"/>
          <p:cNvSpPr txBox="1"/>
          <p:nvPr/>
        </p:nvSpPr>
        <p:spPr>
          <a:xfrm>
            <a:off x="508000" y="2838209"/>
            <a:ext cx="5239657" cy="507831"/>
          </a:xfrm>
          <a:prstGeom prst="rect">
            <a:avLst/>
          </a:prstGeom>
          <a:noFill/>
        </p:spPr>
        <p:txBody>
          <a:bodyPr wrap="square" rtlCol="0">
            <a:spAutoFit/>
          </a:bodyPr>
          <a:lstStyle/>
          <a:p>
            <a:r>
              <a:rPr kumimoji="1" lang="ja-JP" altLang="en-US" sz="2700" dirty="0" smtClean="0">
                <a:solidFill>
                  <a:schemeClr val="accent1"/>
                </a:solidFill>
                <a:latin typeface="Trebuchet MS" panose="020B0603020202020204" pitchFamily="34" charset="0"/>
              </a:rPr>
              <a:t>暗号</a:t>
            </a:r>
            <a:r>
              <a:rPr kumimoji="1" lang="ja-JP" altLang="en-US" sz="2700" dirty="0">
                <a:solidFill>
                  <a:schemeClr val="accent1"/>
                </a:solidFill>
                <a:latin typeface="Trebuchet MS" panose="020B0603020202020204" pitchFamily="34" charset="0"/>
              </a:rPr>
              <a:t>方式</a:t>
            </a:r>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999" y="3346040"/>
            <a:ext cx="6664793" cy="1225959"/>
          </a:xfrm>
          <a:prstGeom prst="rect">
            <a:avLst/>
          </a:prstGeom>
        </p:spPr>
      </p:pic>
    </p:spTree>
    <p:extLst>
      <p:ext uri="{BB962C8B-B14F-4D97-AF65-F5344CB8AC3E}">
        <p14:creationId xmlns:p14="http://schemas.microsoft.com/office/powerpoint/2010/main" val="2565440239"/>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1083</TotalTime>
  <Words>397</Words>
  <Application>Microsoft Office PowerPoint</Application>
  <PresentationFormat>画面に合わせる (16:9)</PresentationFormat>
  <Paragraphs>56</Paragraphs>
  <Slides>14</Slides>
  <Notes>7</Notes>
  <HiddenSlides>0</HiddenSlides>
  <MMClips>1</MMClips>
  <ScaleCrop>false</ScaleCrop>
  <HeadingPairs>
    <vt:vector size="6" baseType="variant">
      <vt:variant>
        <vt:lpstr>使用されているフォント</vt:lpstr>
      </vt:variant>
      <vt:variant>
        <vt:i4>3</vt:i4>
      </vt:variant>
      <vt:variant>
        <vt:lpstr>テーマ</vt:lpstr>
      </vt:variant>
      <vt:variant>
        <vt:i4>2</vt:i4>
      </vt:variant>
      <vt:variant>
        <vt:lpstr>スライド タイトル</vt:lpstr>
      </vt:variant>
      <vt:variant>
        <vt:i4>14</vt:i4>
      </vt:variant>
    </vt:vector>
  </HeadingPairs>
  <TitlesOfParts>
    <vt:vector size="19" baseType="lpstr">
      <vt:lpstr>Noto Sans Symbols</vt:lpstr>
      <vt:lpstr>Arial</vt:lpstr>
      <vt:lpstr>Trebuchet MS</vt:lpstr>
      <vt:lpstr>Simple Light</vt:lpstr>
      <vt:lpstr>Facet</vt:lpstr>
      <vt:lpstr>第8回進捗報告会</vt:lpstr>
      <vt:lpstr>研究の進捗報告</vt:lpstr>
      <vt:lpstr>前回のまとめ</vt:lpstr>
      <vt:lpstr>FinalCodeとは</vt:lpstr>
      <vt:lpstr>FinalCodeの機能その1</vt:lpstr>
      <vt:lpstr>FinalCodeの機能その2</vt:lpstr>
      <vt:lpstr>FinalCodeの機能その3</vt:lpstr>
      <vt:lpstr>FinalCodeの仕組み</vt:lpstr>
      <vt:lpstr>FinalCodeの仕組み技術</vt:lpstr>
      <vt:lpstr>FinalCodeと従来のファイルセキュリティの違い</vt:lpstr>
      <vt:lpstr>FinalCodeの動画</vt:lpstr>
      <vt:lpstr>FinalCodeと本研究</vt:lpstr>
      <vt:lpstr>Nextcloudの進捗報告</vt:lpstr>
      <vt:lpstr>PowerPoint プレゼンテーション</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第6回進捗報告会</dc:title>
  <dc:creator>kenneth lee zhen kang 12345.</dc:creator>
  <cp:lastModifiedBy>kenneth lee zhen kang 12345.</cp:lastModifiedBy>
  <cp:revision>46</cp:revision>
  <dcterms:modified xsi:type="dcterms:W3CDTF">2018-06-08T06:38:00Z</dcterms:modified>
</cp:coreProperties>
</file>